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5" r:id="rId2"/>
    <p:sldId id="257" r:id="rId3"/>
    <p:sldId id="260" r:id="rId4"/>
    <p:sldId id="259" r:id="rId5"/>
    <p:sldId id="258" r:id="rId6"/>
    <p:sldId id="261"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04"/>
    <p:restoredTop sz="95840"/>
  </p:normalViewPr>
  <p:slideViewPr>
    <p:cSldViewPr snapToGrid="0" snapToObjects="1">
      <p:cViewPr varScale="1">
        <p:scale>
          <a:sx n="108" d="100"/>
          <a:sy n="108" d="100"/>
        </p:scale>
        <p:origin x="216"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EAD01-92D2-A547-BDAF-677BB0B1A0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080C72-D189-F44F-867B-8BCF6C47F9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FA83D9-DED1-3045-8EB2-4B1EC836A7B0}"/>
              </a:ext>
            </a:extLst>
          </p:cNvPr>
          <p:cNvSpPr>
            <a:spLocks noGrp="1"/>
          </p:cNvSpPr>
          <p:nvPr>
            <p:ph type="dt" sz="half" idx="10"/>
          </p:nvPr>
        </p:nvSpPr>
        <p:spPr/>
        <p:txBody>
          <a:bodyPr/>
          <a:lstStyle/>
          <a:p>
            <a:fld id="{52F48C1E-2806-6842-8F5A-BA6AB9ADABA1}" type="datetimeFigureOut">
              <a:rPr lang="en-US" smtClean="0"/>
              <a:t>10/29/21</a:t>
            </a:fld>
            <a:endParaRPr lang="en-US"/>
          </a:p>
        </p:txBody>
      </p:sp>
      <p:sp>
        <p:nvSpPr>
          <p:cNvPr id="5" name="Footer Placeholder 4">
            <a:extLst>
              <a:ext uri="{FF2B5EF4-FFF2-40B4-BE49-F238E27FC236}">
                <a16:creationId xmlns:a16="http://schemas.microsoft.com/office/drawing/2014/main" id="{CB8E47D8-923A-B541-8AB9-06AD22EC35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8A3545-B58D-7949-BCF7-CA3E466ABB81}"/>
              </a:ext>
            </a:extLst>
          </p:cNvPr>
          <p:cNvSpPr>
            <a:spLocks noGrp="1"/>
          </p:cNvSpPr>
          <p:nvPr>
            <p:ph type="sldNum" sz="quarter" idx="12"/>
          </p:nvPr>
        </p:nvSpPr>
        <p:spPr/>
        <p:txBody>
          <a:bodyPr/>
          <a:lstStyle/>
          <a:p>
            <a:fld id="{4B652DF7-58A2-1947-9D49-4BFDC445DAE1}" type="slidenum">
              <a:rPr lang="en-US" smtClean="0"/>
              <a:t>‹#›</a:t>
            </a:fld>
            <a:endParaRPr lang="en-US"/>
          </a:p>
        </p:txBody>
      </p:sp>
    </p:spTree>
    <p:extLst>
      <p:ext uri="{BB962C8B-B14F-4D97-AF65-F5344CB8AC3E}">
        <p14:creationId xmlns:p14="http://schemas.microsoft.com/office/powerpoint/2010/main" val="2092701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138EE-AC12-8745-B77E-EEC2CA75B8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6E2426-A679-BD48-85A5-C9A3EC9AB6F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E07A6E-AC34-9345-A4E0-86F24A599D3B}"/>
              </a:ext>
            </a:extLst>
          </p:cNvPr>
          <p:cNvSpPr>
            <a:spLocks noGrp="1"/>
          </p:cNvSpPr>
          <p:nvPr>
            <p:ph type="dt" sz="half" idx="10"/>
          </p:nvPr>
        </p:nvSpPr>
        <p:spPr/>
        <p:txBody>
          <a:bodyPr/>
          <a:lstStyle/>
          <a:p>
            <a:fld id="{52F48C1E-2806-6842-8F5A-BA6AB9ADABA1}" type="datetimeFigureOut">
              <a:rPr lang="en-US" smtClean="0"/>
              <a:t>10/29/21</a:t>
            </a:fld>
            <a:endParaRPr lang="en-US"/>
          </a:p>
        </p:txBody>
      </p:sp>
      <p:sp>
        <p:nvSpPr>
          <p:cNvPr id="5" name="Footer Placeholder 4">
            <a:extLst>
              <a:ext uri="{FF2B5EF4-FFF2-40B4-BE49-F238E27FC236}">
                <a16:creationId xmlns:a16="http://schemas.microsoft.com/office/drawing/2014/main" id="{A6CA9CB6-F822-4C45-A5AB-FAED24BFDD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1BE241-4864-074B-9FA5-C245B96AD745}"/>
              </a:ext>
            </a:extLst>
          </p:cNvPr>
          <p:cNvSpPr>
            <a:spLocks noGrp="1"/>
          </p:cNvSpPr>
          <p:nvPr>
            <p:ph type="sldNum" sz="quarter" idx="12"/>
          </p:nvPr>
        </p:nvSpPr>
        <p:spPr/>
        <p:txBody>
          <a:bodyPr/>
          <a:lstStyle/>
          <a:p>
            <a:fld id="{4B652DF7-58A2-1947-9D49-4BFDC445DAE1}" type="slidenum">
              <a:rPr lang="en-US" smtClean="0"/>
              <a:t>‹#›</a:t>
            </a:fld>
            <a:endParaRPr lang="en-US"/>
          </a:p>
        </p:txBody>
      </p:sp>
    </p:spTree>
    <p:extLst>
      <p:ext uri="{BB962C8B-B14F-4D97-AF65-F5344CB8AC3E}">
        <p14:creationId xmlns:p14="http://schemas.microsoft.com/office/powerpoint/2010/main" val="3953806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9F25F-9403-194E-8023-42DB8AD314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C43B36-7E08-2B42-90F0-ED91431421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46D34C8-7DDF-E247-85AE-CA658FBA8CC4}"/>
              </a:ext>
            </a:extLst>
          </p:cNvPr>
          <p:cNvSpPr>
            <a:spLocks noGrp="1"/>
          </p:cNvSpPr>
          <p:nvPr>
            <p:ph type="dt" sz="half" idx="10"/>
          </p:nvPr>
        </p:nvSpPr>
        <p:spPr/>
        <p:txBody>
          <a:bodyPr/>
          <a:lstStyle/>
          <a:p>
            <a:fld id="{52F48C1E-2806-6842-8F5A-BA6AB9ADABA1}" type="datetimeFigureOut">
              <a:rPr lang="en-US" smtClean="0"/>
              <a:t>10/29/21</a:t>
            </a:fld>
            <a:endParaRPr lang="en-US"/>
          </a:p>
        </p:txBody>
      </p:sp>
      <p:sp>
        <p:nvSpPr>
          <p:cNvPr id="5" name="Footer Placeholder 4">
            <a:extLst>
              <a:ext uri="{FF2B5EF4-FFF2-40B4-BE49-F238E27FC236}">
                <a16:creationId xmlns:a16="http://schemas.microsoft.com/office/drawing/2014/main" id="{1694EE82-CB10-8945-A17B-FAC9C8433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221586-0D0E-244B-A895-B8A557AAE702}"/>
              </a:ext>
            </a:extLst>
          </p:cNvPr>
          <p:cNvSpPr>
            <a:spLocks noGrp="1"/>
          </p:cNvSpPr>
          <p:nvPr>
            <p:ph type="sldNum" sz="quarter" idx="12"/>
          </p:nvPr>
        </p:nvSpPr>
        <p:spPr/>
        <p:txBody>
          <a:bodyPr/>
          <a:lstStyle/>
          <a:p>
            <a:fld id="{4B652DF7-58A2-1947-9D49-4BFDC445DAE1}" type="slidenum">
              <a:rPr lang="en-US" smtClean="0"/>
              <a:t>‹#›</a:t>
            </a:fld>
            <a:endParaRPr lang="en-US"/>
          </a:p>
        </p:txBody>
      </p:sp>
    </p:spTree>
    <p:extLst>
      <p:ext uri="{BB962C8B-B14F-4D97-AF65-F5344CB8AC3E}">
        <p14:creationId xmlns:p14="http://schemas.microsoft.com/office/powerpoint/2010/main" val="1742492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167E-FEC1-C14B-949C-FFD1A09FE4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B11A7B-5996-DE43-A771-58E8193D3DA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4DE4C3-CFA5-BB4D-9203-20C1C589819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C7E4EF-7B89-AF43-82FD-EFC071650896}"/>
              </a:ext>
            </a:extLst>
          </p:cNvPr>
          <p:cNvSpPr>
            <a:spLocks noGrp="1"/>
          </p:cNvSpPr>
          <p:nvPr>
            <p:ph type="dt" sz="half" idx="10"/>
          </p:nvPr>
        </p:nvSpPr>
        <p:spPr/>
        <p:txBody>
          <a:bodyPr/>
          <a:lstStyle/>
          <a:p>
            <a:fld id="{52F48C1E-2806-6842-8F5A-BA6AB9ADABA1}" type="datetimeFigureOut">
              <a:rPr lang="en-US" smtClean="0"/>
              <a:t>10/29/21</a:t>
            </a:fld>
            <a:endParaRPr lang="en-US"/>
          </a:p>
        </p:txBody>
      </p:sp>
      <p:sp>
        <p:nvSpPr>
          <p:cNvPr id="6" name="Footer Placeholder 5">
            <a:extLst>
              <a:ext uri="{FF2B5EF4-FFF2-40B4-BE49-F238E27FC236}">
                <a16:creationId xmlns:a16="http://schemas.microsoft.com/office/drawing/2014/main" id="{622D5ECC-8FDB-E545-8115-8DA1FD00F2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713603-981E-E042-A8D8-458EE874EAB8}"/>
              </a:ext>
            </a:extLst>
          </p:cNvPr>
          <p:cNvSpPr>
            <a:spLocks noGrp="1"/>
          </p:cNvSpPr>
          <p:nvPr>
            <p:ph type="sldNum" sz="quarter" idx="12"/>
          </p:nvPr>
        </p:nvSpPr>
        <p:spPr/>
        <p:txBody>
          <a:bodyPr/>
          <a:lstStyle/>
          <a:p>
            <a:fld id="{4B652DF7-58A2-1947-9D49-4BFDC445DAE1}" type="slidenum">
              <a:rPr lang="en-US" smtClean="0"/>
              <a:t>‹#›</a:t>
            </a:fld>
            <a:endParaRPr lang="en-US"/>
          </a:p>
        </p:txBody>
      </p:sp>
    </p:spTree>
    <p:extLst>
      <p:ext uri="{BB962C8B-B14F-4D97-AF65-F5344CB8AC3E}">
        <p14:creationId xmlns:p14="http://schemas.microsoft.com/office/powerpoint/2010/main" val="243896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081B-B740-9544-81EC-7897729792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F9377C-1611-B04F-A849-D8E036C184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969E208-D164-3540-BFFE-7FF729C8179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2DD98C-9040-FD46-A544-625DAAD360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A0D87D9-726B-1045-BB7D-DA6925EB9BB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474319-0A9F-F546-A004-D61E08174E6C}"/>
              </a:ext>
            </a:extLst>
          </p:cNvPr>
          <p:cNvSpPr>
            <a:spLocks noGrp="1"/>
          </p:cNvSpPr>
          <p:nvPr>
            <p:ph type="dt" sz="half" idx="10"/>
          </p:nvPr>
        </p:nvSpPr>
        <p:spPr/>
        <p:txBody>
          <a:bodyPr/>
          <a:lstStyle/>
          <a:p>
            <a:fld id="{52F48C1E-2806-6842-8F5A-BA6AB9ADABA1}" type="datetimeFigureOut">
              <a:rPr lang="en-US" smtClean="0"/>
              <a:t>10/29/21</a:t>
            </a:fld>
            <a:endParaRPr lang="en-US"/>
          </a:p>
        </p:txBody>
      </p:sp>
      <p:sp>
        <p:nvSpPr>
          <p:cNvPr id="8" name="Footer Placeholder 7">
            <a:extLst>
              <a:ext uri="{FF2B5EF4-FFF2-40B4-BE49-F238E27FC236}">
                <a16:creationId xmlns:a16="http://schemas.microsoft.com/office/drawing/2014/main" id="{551852A2-5B73-C945-8A2D-5DADFDEF71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1BE86F-8E0B-9143-BEEB-C803CC9186C9}"/>
              </a:ext>
            </a:extLst>
          </p:cNvPr>
          <p:cNvSpPr>
            <a:spLocks noGrp="1"/>
          </p:cNvSpPr>
          <p:nvPr>
            <p:ph type="sldNum" sz="quarter" idx="12"/>
          </p:nvPr>
        </p:nvSpPr>
        <p:spPr/>
        <p:txBody>
          <a:bodyPr/>
          <a:lstStyle/>
          <a:p>
            <a:fld id="{4B652DF7-58A2-1947-9D49-4BFDC445DAE1}" type="slidenum">
              <a:rPr lang="en-US" smtClean="0"/>
              <a:t>‹#›</a:t>
            </a:fld>
            <a:endParaRPr lang="en-US"/>
          </a:p>
        </p:txBody>
      </p:sp>
    </p:spTree>
    <p:extLst>
      <p:ext uri="{BB962C8B-B14F-4D97-AF65-F5344CB8AC3E}">
        <p14:creationId xmlns:p14="http://schemas.microsoft.com/office/powerpoint/2010/main" val="1668634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8366D-AD94-B74C-BE1B-212B12E40F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C1BA00-EFCB-C842-9520-D60B9245EAFE}"/>
              </a:ext>
            </a:extLst>
          </p:cNvPr>
          <p:cNvSpPr>
            <a:spLocks noGrp="1"/>
          </p:cNvSpPr>
          <p:nvPr>
            <p:ph type="dt" sz="half" idx="10"/>
          </p:nvPr>
        </p:nvSpPr>
        <p:spPr/>
        <p:txBody>
          <a:bodyPr/>
          <a:lstStyle/>
          <a:p>
            <a:fld id="{52F48C1E-2806-6842-8F5A-BA6AB9ADABA1}" type="datetimeFigureOut">
              <a:rPr lang="en-US" smtClean="0"/>
              <a:t>10/29/21</a:t>
            </a:fld>
            <a:endParaRPr lang="en-US"/>
          </a:p>
        </p:txBody>
      </p:sp>
      <p:sp>
        <p:nvSpPr>
          <p:cNvPr id="4" name="Footer Placeholder 3">
            <a:extLst>
              <a:ext uri="{FF2B5EF4-FFF2-40B4-BE49-F238E27FC236}">
                <a16:creationId xmlns:a16="http://schemas.microsoft.com/office/drawing/2014/main" id="{76F78CD5-800C-1749-8E3B-80D09640EB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14E892-71BC-E04E-A27B-0481ECFD66BC}"/>
              </a:ext>
            </a:extLst>
          </p:cNvPr>
          <p:cNvSpPr>
            <a:spLocks noGrp="1"/>
          </p:cNvSpPr>
          <p:nvPr>
            <p:ph type="sldNum" sz="quarter" idx="12"/>
          </p:nvPr>
        </p:nvSpPr>
        <p:spPr/>
        <p:txBody>
          <a:bodyPr/>
          <a:lstStyle/>
          <a:p>
            <a:fld id="{4B652DF7-58A2-1947-9D49-4BFDC445DAE1}" type="slidenum">
              <a:rPr lang="en-US" smtClean="0"/>
              <a:t>‹#›</a:t>
            </a:fld>
            <a:endParaRPr lang="en-US"/>
          </a:p>
        </p:txBody>
      </p:sp>
    </p:spTree>
    <p:extLst>
      <p:ext uri="{BB962C8B-B14F-4D97-AF65-F5344CB8AC3E}">
        <p14:creationId xmlns:p14="http://schemas.microsoft.com/office/powerpoint/2010/main" val="4224272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62A040-98CF-E14D-859F-3C2A2E8D89CB}"/>
              </a:ext>
            </a:extLst>
          </p:cNvPr>
          <p:cNvSpPr>
            <a:spLocks noGrp="1"/>
          </p:cNvSpPr>
          <p:nvPr>
            <p:ph type="dt" sz="half" idx="10"/>
          </p:nvPr>
        </p:nvSpPr>
        <p:spPr/>
        <p:txBody>
          <a:bodyPr/>
          <a:lstStyle/>
          <a:p>
            <a:fld id="{52F48C1E-2806-6842-8F5A-BA6AB9ADABA1}" type="datetimeFigureOut">
              <a:rPr lang="en-US" smtClean="0"/>
              <a:t>10/29/21</a:t>
            </a:fld>
            <a:endParaRPr lang="en-US"/>
          </a:p>
        </p:txBody>
      </p:sp>
      <p:sp>
        <p:nvSpPr>
          <p:cNvPr id="3" name="Footer Placeholder 2">
            <a:extLst>
              <a:ext uri="{FF2B5EF4-FFF2-40B4-BE49-F238E27FC236}">
                <a16:creationId xmlns:a16="http://schemas.microsoft.com/office/drawing/2014/main" id="{18DD97CC-26F1-0E43-B1CA-F93C5CBABD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73E214-DC38-8C45-9B90-546C589C089E}"/>
              </a:ext>
            </a:extLst>
          </p:cNvPr>
          <p:cNvSpPr>
            <a:spLocks noGrp="1"/>
          </p:cNvSpPr>
          <p:nvPr>
            <p:ph type="sldNum" sz="quarter" idx="12"/>
          </p:nvPr>
        </p:nvSpPr>
        <p:spPr/>
        <p:txBody>
          <a:bodyPr/>
          <a:lstStyle/>
          <a:p>
            <a:fld id="{4B652DF7-58A2-1947-9D49-4BFDC445DAE1}" type="slidenum">
              <a:rPr lang="en-US" smtClean="0"/>
              <a:t>‹#›</a:t>
            </a:fld>
            <a:endParaRPr lang="en-US"/>
          </a:p>
        </p:txBody>
      </p:sp>
    </p:spTree>
    <p:extLst>
      <p:ext uri="{BB962C8B-B14F-4D97-AF65-F5344CB8AC3E}">
        <p14:creationId xmlns:p14="http://schemas.microsoft.com/office/powerpoint/2010/main" val="412961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9AAF3-E6C4-D240-BB36-3B460CD34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6A7AF0-988A-704C-98E5-D1BEFA60E0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739623-36CF-074F-BD67-6FC4350FFA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9D3C55-9721-A049-BC44-3FBEBFA6E222}"/>
              </a:ext>
            </a:extLst>
          </p:cNvPr>
          <p:cNvSpPr>
            <a:spLocks noGrp="1"/>
          </p:cNvSpPr>
          <p:nvPr>
            <p:ph type="dt" sz="half" idx="10"/>
          </p:nvPr>
        </p:nvSpPr>
        <p:spPr/>
        <p:txBody>
          <a:bodyPr/>
          <a:lstStyle/>
          <a:p>
            <a:fld id="{52F48C1E-2806-6842-8F5A-BA6AB9ADABA1}" type="datetimeFigureOut">
              <a:rPr lang="en-US" smtClean="0"/>
              <a:t>10/29/21</a:t>
            </a:fld>
            <a:endParaRPr lang="en-US"/>
          </a:p>
        </p:txBody>
      </p:sp>
      <p:sp>
        <p:nvSpPr>
          <p:cNvPr id="6" name="Footer Placeholder 5">
            <a:extLst>
              <a:ext uri="{FF2B5EF4-FFF2-40B4-BE49-F238E27FC236}">
                <a16:creationId xmlns:a16="http://schemas.microsoft.com/office/drawing/2014/main" id="{A75D7149-548D-3646-A35A-37DD1245C1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571AA6-F51E-0949-9CA3-24A94B981647}"/>
              </a:ext>
            </a:extLst>
          </p:cNvPr>
          <p:cNvSpPr>
            <a:spLocks noGrp="1"/>
          </p:cNvSpPr>
          <p:nvPr>
            <p:ph type="sldNum" sz="quarter" idx="12"/>
          </p:nvPr>
        </p:nvSpPr>
        <p:spPr/>
        <p:txBody>
          <a:bodyPr/>
          <a:lstStyle/>
          <a:p>
            <a:fld id="{4B652DF7-58A2-1947-9D49-4BFDC445DAE1}" type="slidenum">
              <a:rPr lang="en-US" smtClean="0"/>
              <a:t>‹#›</a:t>
            </a:fld>
            <a:endParaRPr lang="en-US"/>
          </a:p>
        </p:txBody>
      </p:sp>
    </p:spTree>
    <p:extLst>
      <p:ext uri="{BB962C8B-B14F-4D97-AF65-F5344CB8AC3E}">
        <p14:creationId xmlns:p14="http://schemas.microsoft.com/office/powerpoint/2010/main" val="225010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FD218-0962-2D48-800B-98A10BF74F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5C7352-F4ED-3C43-8D7F-EBF3B1075B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4AD585-6CFB-D242-BE6D-0A6158365E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633B32E-C979-D542-997F-655206F724BD}"/>
              </a:ext>
            </a:extLst>
          </p:cNvPr>
          <p:cNvSpPr>
            <a:spLocks noGrp="1"/>
          </p:cNvSpPr>
          <p:nvPr>
            <p:ph type="dt" sz="half" idx="10"/>
          </p:nvPr>
        </p:nvSpPr>
        <p:spPr/>
        <p:txBody>
          <a:bodyPr/>
          <a:lstStyle/>
          <a:p>
            <a:fld id="{52F48C1E-2806-6842-8F5A-BA6AB9ADABA1}" type="datetimeFigureOut">
              <a:rPr lang="en-US" smtClean="0"/>
              <a:t>10/29/21</a:t>
            </a:fld>
            <a:endParaRPr lang="en-US"/>
          </a:p>
        </p:txBody>
      </p:sp>
      <p:sp>
        <p:nvSpPr>
          <p:cNvPr id="6" name="Footer Placeholder 5">
            <a:extLst>
              <a:ext uri="{FF2B5EF4-FFF2-40B4-BE49-F238E27FC236}">
                <a16:creationId xmlns:a16="http://schemas.microsoft.com/office/drawing/2014/main" id="{665BC1FB-4772-B546-A5DC-09FC941381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E57F41-88BC-A94E-8527-FB50815E7F5C}"/>
              </a:ext>
            </a:extLst>
          </p:cNvPr>
          <p:cNvSpPr>
            <a:spLocks noGrp="1"/>
          </p:cNvSpPr>
          <p:nvPr>
            <p:ph type="sldNum" sz="quarter" idx="12"/>
          </p:nvPr>
        </p:nvSpPr>
        <p:spPr/>
        <p:txBody>
          <a:bodyPr/>
          <a:lstStyle/>
          <a:p>
            <a:fld id="{4B652DF7-58A2-1947-9D49-4BFDC445DAE1}" type="slidenum">
              <a:rPr lang="en-US" smtClean="0"/>
              <a:t>‹#›</a:t>
            </a:fld>
            <a:endParaRPr lang="en-US"/>
          </a:p>
        </p:txBody>
      </p:sp>
    </p:spTree>
    <p:extLst>
      <p:ext uri="{BB962C8B-B14F-4D97-AF65-F5344CB8AC3E}">
        <p14:creationId xmlns:p14="http://schemas.microsoft.com/office/powerpoint/2010/main" val="3242436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AA2F-9FF9-DA43-94D9-36E5A44476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ACCC06-31A5-7D49-A847-13B2E594FC2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A38AA7-5CC0-D040-AB1D-ECC849C68833}"/>
              </a:ext>
            </a:extLst>
          </p:cNvPr>
          <p:cNvSpPr>
            <a:spLocks noGrp="1"/>
          </p:cNvSpPr>
          <p:nvPr>
            <p:ph type="dt" sz="half" idx="10"/>
          </p:nvPr>
        </p:nvSpPr>
        <p:spPr/>
        <p:txBody>
          <a:bodyPr/>
          <a:lstStyle/>
          <a:p>
            <a:fld id="{52F48C1E-2806-6842-8F5A-BA6AB9ADABA1}" type="datetimeFigureOut">
              <a:rPr lang="en-US" smtClean="0"/>
              <a:t>10/29/21</a:t>
            </a:fld>
            <a:endParaRPr lang="en-US"/>
          </a:p>
        </p:txBody>
      </p:sp>
      <p:sp>
        <p:nvSpPr>
          <p:cNvPr id="5" name="Footer Placeholder 4">
            <a:extLst>
              <a:ext uri="{FF2B5EF4-FFF2-40B4-BE49-F238E27FC236}">
                <a16:creationId xmlns:a16="http://schemas.microsoft.com/office/drawing/2014/main" id="{F83E9DEE-D82A-6D4B-94DE-7AFC7E1C7A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77B695-4DF3-5643-A47B-D0E4C916B2B9}"/>
              </a:ext>
            </a:extLst>
          </p:cNvPr>
          <p:cNvSpPr>
            <a:spLocks noGrp="1"/>
          </p:cNvSpPr>
          <p:nvPr>
            <p:ph type="sldNum" sz="quarter" idx="12"/>
          </p:nvPr>
        </p:nvSpPr>
        <p:spPr/>
        <p:txBody>
          <a:bodyPr/>
          <a:lstStyle/>
          <a:p>
            <a:fld id="{4B652DF7-58A2-1947-9D49-4BFDC445DAE1}" type="slidenum">
              <a:rPr lang="en-US" smtClean="0"/>
              <a:t>‹#›</a:t>
            </a:fld>
            <a:endParaRPr lang="en-US"/>
          </a:p>
        </p:txBody>
      </p:sp>
    </p:spTree>
    <p:extLst>
      <p:ext uri="{BB962C8B-B14F-4D97-AF65-F5344CB8AC3E}">
        <p14:creationId xmlns:p14="http://schemas.microsoft.com/office/powerpoint/2010/main" val="135378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1E7571-7FE0-8949-9CFF-199090FF07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9E6BC0-7717-6B40-A1F6-ACC7C907E7D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F69007-9118-0F49-93CD-D48056EE719C}"/>
              </a:ext>
            </a:extLst>
          </p:cNvPr>
          <p:cNvSpPr>
            <a:spLocks noGrp="1"/>
          </p:cNvSpPr>
          <p:nvPr>
            <p:ph type="dt" sz="half" idx="10"/>
          </p:nvPr>
        </p:nvSpPr>
        <p:spPr/>
        <p:txBody>
          <a:bodyPr/>
          <a:lstStyle/>
          <a:p>
            <a:fld id="{52F48C1E-2806-6842-8F5A-BA6AB9ADABA1}" type="datetimeFigureOut">
              <a:rPr lang="en-US" smtClean="0"/>
              <a:t>10/29/21</a:t>
            </a:fld>
            <a:endParaRPr lang="en-US"/>
          </a:p>
        </p:txBody>
      </p:sp>
      <p:sp>
        <p:nvSpPr>
          <p:cNvPr id="5" name="Footer Placeholder 4">
            <a:extLst>
              <a:ext uri="{FF2B5EF4-FFF2-40B4-BE49-F238E27FC236}">
                <a16:creationId xmlns:a16="http://schemas.microsoft.com/office/drawing/2014/main" id="{301932DB-9EA9-3A43-8066-CFE1CF4856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E1A797-6B3B-0147-ACB5-38699C88C31E}"/>
              </a:ext>
            </a:extLst>
          </p:cNvPr>
          <p:cNvSpPr>
            <a:spLocks noGrp="1"/>
          </p:cNvSpPr>
          <p:nvPr>
            <p:ph type="sldNum" sz="quarter" idx="12"/>
          </p:nvPr>
        </p:nvSpPr>
        <p:spPr/>
        <p:txBody>
          <a:bodyPr/>
          <a:lstStyle/>
          <a:p>
            <a:fld id="{4B652DF7-58A2-1947-9D49-4BFDC445DAE1}" type="slidenum">
              <a:rPr lang="en-US" smtClean="0"/>
              <a:t>‹#›</a:t>
            </a:fld>
            <a:endParaRPr lang="en-US"/>
          </a:p>
        </p:txBody>
      </p:sp>
    </p:spTree>
    <p:extLst>
      <p:ext uri="{BB962C8B-B14F-4D97-AF65-F5344CB8AC3E}">
        <p14:creationId xmlns:p14="http://schemas.microsoft.com/office/powerpoint/2010/main" val="3572741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E3D269-9D37-994F-85A3-45873F23E8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8DD88F-781A-AF40-A903-CDB2BC5E15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1D52E1-C7EC-0642-A42B-F51F6CB3C7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F48C1E-2806-6842-8F5A-BA6AB9ADABA1}" type="datetimeFigureOut">
              <a:rPr lang="en-US" smtClean="0"/>
              <a:t>10/29/21</a:t>
            </a:fld>
            <a:endParaRPr lang="en-US"/>
          </a:p>
        </p:txBody>
      </p:sp>
      <p:sp>
        <p:nvSpPr>
          <p:cNvPr id="5" name="Footer Placeholder 4">
            <a:extLst>
              <a:ext uri="{FF2B5EF4-FFF2-40B4-BE49-F238E27FC236}">
                <a16:creationId xmlns:a16="http://schemas.microsoft.com/office/drawing/2014/main" id="{485048F3-C132-194F-B085-4339AD7617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04B324-FF1A-454A-973D-983995221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652DF7-58A2-1947-9D49-4BFDC445DAE1}" type="slidenum">
              <a:rPr lang="en-US" smtClean="0"/>
              <a:t>‹#›</a:t>
            </a:fld>
            <a:endParaRPr lang="en-US"/>
          </a:p>
        </p:txBody>
      </p:sp>
      <p:pic>
        <p:nvPicPr>
          <p:cNvPr id="7" name="Picture 6">
            <a:extLst>
              <a:ext uri="{FF2B5EF4-FFF2-40B4-BE49-F238E27FC236}">
                <a16:creationId xmlns:a16="http://schemas.microsoft.com/office/drawing/2014/main" id="{4D621C1D-EEDC-804B-9523-9A1ACD020CD1}"/>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0" y="0"/>
            <a:ext cx="3894083" cy="935493"/>
          </a:xfrm>
          <a:prstGeom prst="rect">
            <a:avLst/>
          </a:prstGeom>
          <a:solidFill>
            <a:srgbClr val="7030A0"/>
          </a:solidFill>
        </p:spPr>
      </p:pic>
      <p:pic>
        <p:nvPicPr>
          <p:cNvPr id="8" name="Picture 7">
            <a:extLst>
              <a:ext uri="{FF2B5EF4-FFF2-40B4-BE49-F238E27FC236}">
                <a16:creationId xmlns:a16="http://schemas.microsoft.com/office/drawing/2014/main" id="{0A4BC006-0855-5244-BE49-5AAE7310F1CB}"/>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9719879" y="0"/>
            <a:ext cx="2472121" cy="1458132"/>
          </a:xfrm>
          <a:prstGeom prst="rect">
            <a:avLst/>
          </a:prstGeom>
        </p:spPr>
      </p:pic>
    </p:spTree>
    <p:extLst>
      <p:ext uri="{BB962C8B-B14F-4D97-AF65-F5344CB8AC3E}">
        <p14:creationId xmlns:p14="http://schemas.microsoft.com/office/powerpoint/2010/main" val="1577831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jpeg"/><Relationship Id="rId7" Type="http://schemas.microsoft.com/office/2007/relationships/hdphoto" Target="../media/hdphoto2.wdp"/><Relationship Id="rId12"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6.png"/><Relationship Id="rId11" Type="http://schemas.openxmlformats.org/officeDocument/2006/relationships/image" Target="../media/image10.jpeg"/><Relationship Id="rId5" Type="http://schemas.microsoft.com/office/2007/relationships/hdphoto" Target="../media/hdphoto1.wdp"/><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scout.org/europe" TargetMode="External"/><Relationship Id="rId3" Type="http://schemas.openxmlformats.org/officeDocument/2006/relationships/hyperlink" Target="https://www.scout.org/interamerica" TargetMode="External"/><Relationship Id="rId7" Type="http://schemas.openxmlformats.org/officeDocument/2006/relationships/hyperlink" Target="https://www.scout.org/africa" TargetMode="Externa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hyperlink" Target="https://www.scout.org/arab" TargetMode="External"/><Relationship Id="rId5" Type="http://schemas.openxmlformats.org/officeDocument/2006/relationships/hyperlink" Target="https://www.scout.org/eurasia" TargetMode="External"/><Relationship Id="rId4" Type="http://schemas.openxmlformats.org/officeDocument/2006/relationships/hyperlink" Target="https://www.scout.org/asia-pacific"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67E0A24-7D07-8B4B-ABEB-A911B7FEBEBE}"/>
              </a:ext>
            </a:extLst>
          </p:cNvPr>
          <p:cNvSpPr txBox="1">
            <a:spLocks/>
          </p:cNvSpPr>
          <p:nvPr/>
        </p:nvSpPr>
        <p:spPr>
          <a:xfrm>
            <a:off x="82135" y="1150570"/>
            <a:ext cx="6318666" cy="20148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a:t>You may earn the </a:t>
            </a:r>
            <a:r>
              <a:rPr lang="en-US" sz="1600" b="1"/>
              <a:t>International Spirit Award</a:t>
            </a:r>
            <a:r>
              <a:rPr lang="en-US" sz="1600"/>
              <a:t> by doing the following: </a:t>
            </a:r>
          </a:p>
          <a:p>
            <a:pPr marL="0" indent="0">
              <a:spcBef>
                <a:spcPts val="0"/>
              </a:spcBef>
              <a:buFont typeface="Arial" panose="020B0604020202020204" pitchFamily="34" charset="0"/>
              <a:buNone/>
            </a:pPr>
            <a:r>
              <a:rPr lang="en-US" sz="1600"/>
              <a:t>1) Earn the Boy Scout World Conservation Award. </a:t>
            </a:r>
          </a:p>
          <a:p>
            <a:pPr marL="0" indent="0">
              <a:spcBef>
                <a:spcPts val="0"/>
              </a:spcBef>
              <a:buFont typeface="Arial" panose="020B0604020202020204" pitchFamily="34" charset="0"/>
              <a:buNone/>
            </a:pPr>
            <a:r>
              <a:rPr lang="en-US" sz="1600"/>
              <a:t>2) Earn the Citizenship in the World Merit Badge.</a:t>
            </a:r>
          </a:p>
          <a:p>
            <a:pPr marL="0" indent="0">
              <a:spcBef>
                <a:spcPts val="0"/>
              </a:spcBef>
              <a:buFont typeface="Arial" panose="020B0604020202020204" pitchFamily="34" charset="0"/>
              <a:buNone/>
            </a:pPr>
            <a:r>
              <a:rPr lang="en-US" sz="1600"/>
              <a:t>3) Participate in Jamboree-on-the-Air or Jamboree-on-the-Internet. </a:t>
            </a:r>
          </a:p>
          <a:p>
            <a:pPr marL="0" indent="0">
              <a:spcBef>
                <a:spcPts val="0"/>
              </a:spcBef>
              <a:buFont typeface="Arial" panose="020B0604020202020204" pitchFamily="34" charset="0"/>
              <a:buNone/>
            </a:pPr>
            <a:r>
              <a:rPr lang="en-US" sz="1600"/>
              <a:t>4) Organize a World Friendship Fund collection at a unit meeting or district roundtable. </a:t>
            </a:r>
          </a:p>
          <a:p>
            <a:pPr marL="0" indent="0">
              <a:spcBef>
                <a:spcPts val="0"/>
              </a:spcBef>
              <a:buFont typeface="Arial" panose="020B0604020202020204" pitchFamily="34" charset="0"/>
              <a:buNone/>
            </a:pPr>
            <a:r>
              <a:rPr lang="en-US" sz="1600"/>
              <a:t>5) Complete three of the 10 Experience Requirements. </a:t>
            </a:r>
          </a:p>
          <a:p>
            <a:pPr marL="0" indent="0">
              <a:spcBef>
                <a:spcPts val="0"/>
              </a:spcBef>
              <a:buFont typeface="Arial" panose="020B0604020202020204" pitchFamily="34" charset="0"/>
              <a:buNone/>
            </a:pPr>
            <a:endParaRPr lang="en-US" sz="1600" dirty="0"/>
          </a:p>
        </p:txBody>
      </p:sp>
      <p:pic>
        <p:nvPicPr>
          <p:cNvPr id="5" name="Picture 4">
            <a:extLst>
              <a:ext uri="{FF2B5EF4-FFF2-40B4-BE49-F238E27FC236}">
                <a16:creationId xmlns:a16="http://schemas.microsoft.com/office/drawing/2014/main" id="{1D21F0A9-1A63-AD46-A4D6-39DCD8315C4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4452" y="5245387"/>
            <a:ext cx="2078148" cy="1380263"/>
          </a:xfrm>
          <a:prstGeom prst="rect">
            <a:avLst/>
          </a:prstGeom>
        </p:spPr>
      </p:pic>
      <p:pic>
        <p:nvPicPr>
          <p:cNvPr id="6" name="Picture 5">
            <a:extLst>
              <a:ext uri="{FF2B5EF4-FFF2-40B4-BE49-F238E27FC236}">
                <a16:creationId xmlns:a16="http://schemas.microsoft.com/office/drawing/2014/main" id="{8287D572-3325-7442-936C-A069678C68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6506" y="5238678"/>
            <a:ext cx="2078149" cy="1380263"/>
          </a:xfrm>
          <a:prstGeom prst="rect">
            <a:avLst/>
          </a:prstGeom>
        </p:spPr>
      </p:pic>
      <p:pic>
        <p:nvPicPr>
          <p:cNvPr id="7" name="Picture 6">
            <a:extLst>
              <a:ext uri="{FF2B5EF4-FFF2-40B4-BE49-F238E27FC236}">
                <a16:creationId xmlns:a16="http://schemas.microsoft.com/office/drawing/2014/main" id="{DB65B369-FD1E-B049-B7BC-8578A62BBB20}"/>
              </a:ext>
            </a:extLst>
          </p:cNvPr>
          <p:cNvPicPr>
            <a:picLocks noChangeAspect="1"/>
          </p:cNvPicPr>
          <p:nvPr/>
        </p:nvPicPr>
        <p:blipFill>
          <a:blip r:embed="rId4" cstate="email">
            <a:extLst>
              <a:ext uri="{BEBA8EAE-BF5A-486C-A8C5-ECC9F3942E4B}">
                <a14:imgProps xmlns:a14="http://schemas.microsoft.com/office/drawing/2010/main">
                  <a14:imgLayer r:embed="rId5">
                    <a14:imgEffect>
                      <a14:backgroundRemoval t="0" b="99091" l="0" r="100000"/>
                    </a14:imgEffect>
                  </a14:imgLayer>
                </a14:imgProps>
              </a:ext>
              <a:ext uri="{28A0092B-C50C-407E-A947-70E740481C1C}">
                <a14:useLocalDpi xmlns:a14="http://schemas.microsoft.com/office/drawing/2010/main"/>
              </a:ext>
            </a:extLst>
          </a:blip>
          <a:stretch>
            <a:fillRect/>
          </a:stretch>
        </p:blipFill>
        <p:spPr>
          <a:xfrm>
            <a:off x="4127402" y="38012"/>
            <a:ext cx="999754" cy="999754"/>
          </a:xfrm>
          <a:prstGeom prst="rect">
            <a:avLst/>
          </a:prstGeom>
        </p:spPr>
      </p:pic>
      <p:pic>
        <p:nvPicPr>
          <p:cNvPr id="8" name="Picture 7">
            <a:extLst>
              <a:ext uri="{FF2B5EF4-FFF2-40B4-BE49-F238E27FC236}">
                <a16:creationId xmlns:a16="http://schemas.microsoft.com/office/drawing/2014/main" id="{50BD79CF-9022-814B-B3B2-9679BAE3CACB}"/>
              </a:ext>
            </a:extLst>
          </p:cNvPr>
          <p:cNvPicPr>
            <a:picLocks noChangeAspect="1"/>
          </p:cNvPicPr>
          <p:nvPr/>
        </p:nvPicPr>
        <p:blipFill>
          <a:blip r:embed="rId6" cstate="email">
            <a:extLst>
              <a:ext uri="{BEBA8EAE-BF5A-486C-A8C5-ECC9F3942E4B}">
                <a14:imgProps xmlns:a14="http://schemas.microsoft.com/office/drawing/2010/main">
                  <a14:imgLayer r:embed="rId7">
                    <a14:imgEffect>
                      <a14:backgroundRemoval t="4825" b="96930" l="2667" r="93778"/>
                    </a14:imgEffect>
                  </a14:imgLayer>
                </a14:imgProps>
              </a:ext>
              <a:ext uri="{28A0092B-C50C-407E-A947-70E740481C1C}">
                <a14:useLocalDpi xmlns:a14="http://schemas.microsoft.com/office/drawing/2010/main"/>
              </a:ext>
            </a:extLst>
          </a:blip>
          <a:stretch>
            <a:fillRect/>
          </a:stretch>
        </p:blipFill>
        <p:spPr>
          <a:xfrm>
            <a:off x="5464817" y="-28412"/>
            <a:ext cx="1148719" cy="1164036"/>
          </a:xfrm>
          <a:prstGeom prst="rect">
            <a:avLst/>
          </a:prstGeom>
        </p:spPr>
      </p:pic>
      <p:pic>
        <p:nvPicPr>
          <p:cNvPr id="9" name="Picture 8">
            <a:extLst>
              <a:ext uri="{FF2B5EF4-FFF2-40B4-BE49-F238E27FC236}">
                <a16:creationId xmlns:a16="http://schemas.microsoft.com/office/drawing/2014/main" id="{E2CEF8A2-9DC8-494D-A134-BB4CDD71A7C3}"/>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613536" y="5027697"/>
            <a:ext cx="3517170" cy="1597953"/>
          </a:xfrm>
          <a:prstGeom prst="rect">
            <a:avLst/>
          </a:prstGeom>
        </p:spPr>
      </p:pic>
      <p:sp>
        <p:nvSpPr>
          <p:cNvPr id="10" name="Title 1">
            <a:extLst>
              <a:ext uri="{FF2B5EF4-FFF2-40B4-BE49-F238E27FC236}">
                <a16:creationId xmlns:a16="http://schemas.microsoft.com/office/drawing/2014/main" id="{671D0258-6BF9-6E48-97E2-05B8AB41FD1B}"/>
              </a:ext>
            </a:extLst>
          </p:cNvPr>
          <p:cNvSpPr txBox="1">
            <a:spLocks/>
          </p:cNvSpPr>
          <p:nvPr/>
        </p:nvSpPr>
        <p:spPr bwMode="black">
          <a:xfrm>
            <a:off x="0" y="6643688"/>
            <a:ext cx="3619374" cy="214312"/>
          </a:xfrm>
          <a:prstGeom prst="rect">
            <a:avLst/>
          </a:prstGeom>
          <a:solidFill>
            <a:srgbClr val="FFFFFF"/>
          </a:solidFill>
          <a:ln w="31750" cap="sq">
            <a:solidFill>
              <a:srgbClr val="404040"/>
            </a:solid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a:lstStyle>
          <a:p>
            <a:r>
              <a:rPr lang="en-US" sz="1100" dirty="0"/>
              <a:t>https://</a:t>
            </a:r>
            <a:r>
              <a:rPr lang="en-US" sz="1100" dirty="0" err="1"/>
              <a:t>www.afghan-scouts.org</a:t>
            </a:r>
            <a:endParaRPr lang="en-US" sz="1100" dirty="0"/>
          </a:p>
        </p:txBody>
      </p:sp>
      <p:sp>
        <p:nvSpPr>
          <p:cNvPr id="11" name="Rectangle 10">
            <a:extLst>
              <a:ext uri="{FF2B5EF4-FFF2-40B4-BE49-F238E27FC236}">
                <a16:creationId xmlns:a16="http://schemas.microsoft.com/office/drawing/2014/main" id="{57EA3865-42B4-8A4C-B338-3B9729A6F4E0}"/>
              </a:ext>
            </a:extLst>
          </p:cNvPr>
          <p:cNvSpPr/>
          <p:nvPr/>
        </p:nvSpPr>
        <p:spPr>
          <a:xfrm>
            <a:off x="26708" y="2986026"/>
            <a:ext cx="6134512" cy="2308324"/>
          </a:xfrm>
          <a:prstGeom prst="rect">
            <a:avLst/>
          </a:prstGeom>
        </p:spPr>
        <p:txBody>
          <a:bodyPr wrap="square">
            <a:spAutoFit/>
          </a:bodyPr>
          <a:lstStyle/>
          <a:p>
            <a:r>
              <a:rPr lang="en-US" sz="1600" dirty="0"/>
              <a:t>You may earn the </a:t>
            </a:r>
            <a:r>
              <a:rPr lang="en-US" sz="1600" b="1" dirty="0"/>
              <a:t>World Conservation Award </a:t>
            </a:r>
            <a:r>
              <a:rPr lang="en-US" sz="1600" dirty="0"/>
              <a:t>by earning the following merit badges:</a:t>
            </a:r>
            <a:br>
              <a:rPr lang="en-US" sz="1600" dirty="0"/>
            </a:br>
            <a:r>
              <a:rPr lang="en-US" sz="1600" dirty="0"/>
              <a:t>1. Environmental Science OR Sustainability merit badge</a:t>
            </a:r>
            <a:br>
              <a:rPr lang="en-US" sz="1600" dirty="0"/>
            </a:br>
            <a:r>
              <a:rPr lang="en-US" sz="1600" dirty="0"/>
              <a:t>2. Soil and Water Conservation OR Fish and Wildlife Management merit badge </a:t>
            </a:r>
          </a:p>
          <a:p>
            <a:r>
              <a:rPr lang="en-US" sz="1600" dirty="0"/>
              <a:t>3. Citizenship in the World merit badge </a:t>
            </a:r>
          </a:p>
          <a:p>
            <a:r>
              <a:rPr lang="en-US" sz="1600" dirty="0"/>
              <a:t>4. AND participate in a conservation project as part of an approved Scouting program totaling at least three hours that addresses a conservation need common to more than one country. </a:t>
            </a:r>
          </a:p>
        </p:txBody>
      </p:sp>
      <p:pic>
        <p:nvPicPr>
          <p:cNvPr id="13" name="Picture 12">
            <a:extLst>
              <a:ext uri="{FF2B5EF4-FFF2-40B4-BE49-F238E27FC236}">
                <a16:creationId xmlns:a16="http://schemas.microsoft.com/office/drawing/2014/main" id="{2D49280D-B858-784F-BCF0-79EC4632589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09558" y="38012"/>
            <a:ext cx="1019132" cy="1019132"/>
          </a:xfrm>
          <a:prstGeom prst="rect">
            <a:avLst/>
          </a:prstGeom>
        </p:spPr>
      </p:pic>
      <p:pic>
        <p:nvPicPr>
          <p:cNvPr id="15" name="Picture 14">
            <a:extLst>
              <a:ext uri="{FF2B5EF4-FFF2-40B4-BE49-F238E27FC236}">
                <a16:creationId xmlns:a16="http://schemas.microsoft.com/office/drawing/2014/main" id="{0C367AB1-C553-F047-846A-306EDB3B0D8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050344" y="145868"/>
            <a:ext cx="1628046" cy="749888"/>
          </a:xfrm>
          <a:prstGeom prst="rect">
            <a:avLst/>
          </a:prstGeom>
        </p:spPr>
      </p:pic>
      <p:pic>
        <p:nvPicPr>
          <p:cNvPr id="3" name="Picture 2">
            <a:extLst>
              <a:ext uri="{FF2B5EF4-FFF2-40B4-BE49-F238E27FC236}">
                <a16:creationId xmlns:a16="http://schemas.microsoft.com/office/drawing/2014/main" id="{C848D338-8091-514A-8D64-E58062A45BBA}"/>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6725897" y="1193949"/>
            <a:ext cx="3473125" cy="1971512"/>
          </a:xfrm>
          <a:prstGeom prst="rect">
            <a:avLst/>
          </a:prstGeom>
        </p:spPr>
      </p:pic>
      <p:pic>
        <p:nvPicPr>
          <p:cNvPr id="14" name="Picture 13">
            <a:extLst>
              <a:ext uri="{FF2B5EF4-FFF2-40B4-BE49-F238E27FC236}">
                <a16:creationId xmlns:a16="http://schemas.microsoft.com/office/drawing/2014/main" id="{6839AA7B-B344-B142-8A50-9892DB543C32}"/>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9284971" y="3232302"/>
            <a:ext cx="2656112" cy="1597953"/>
          </a:xfrm>
          <a:prstGeom prst="rect">
            <a:avLst/>
          </a:prstGeom>
        </p:spPr>
      </p:pic>
    </p:spTree>
    <p:extLst>
      <p:ext uri="{BB962C8B-B14F-4D97-AF65-F5344CB8AC3E}">
        <p14:creationId xmlns:p14="http://schemas.microsoft.com/office/powerpoint/2010/main" val="973770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E68016-B982-DD41-B4EA-33BA9A4B2414}"/>
              </a:ext>
            </a:extLst>
          </p:cNvPr>
          <p:cNvSpPr>
            <a:spLocks noGrp="1"/>
          </p:cNvSpPr>
          <p:nvPr>
            <p:ph idx="1"/>
          </p:nvPr>
        </p:nvSpPr>
        <p:spPr>
          <a:xfrm>
            <a:off x="803030" y="1382918"/>
            <a:ext cx="10515600" cy="3481060"/>
          </a:xfrm>
        </p:spPr>
        <p:txBody>
          <a:bodyPr>
            <a:normAutofit fontScale="85000" lnSpcReduction="10000"/>
          </a:bodyPr>
          <a:lstStyle/>
          <a:p>
            <a:r>
              <a:rPr lang="en-US" b="1" dirty="0"/>
              <a:t>The Mission of Scouting is to contribute to the education of young people, </a:t>
            </a:r>
            <a:r>
              <a:rPr lang="en-US" dirty="0"/>
              <a:t>through a value system based of the Scout Promise and Law,</a:t>
            </a:r>
            <a:br>
              <a:rPr lang="en-US" dirty="0"/>
            </a:br>
            <a:r>
              <a:rPr lang="en-US" dirty="0"/>
              <a:t>To help build a better world where people are self fulfilled as individuals and play a constructive role in society.</a:t>
            </a:r>
          </a:p>
          <a:p>
            <a:r>
              <a:rPr lang="en-US" dirty="0"/>
              <a:t>Role of national scouting organization support scouting in respective countries </a:t>
            </a:r>
          </a:p>
          <a:p>
            <a:r>
              <a:rPr lang="en-US" dirty="0"/>
              <a:t>Key initiatives:</a:t>
            </a:r>
          </a:p>
          <a:p>
            <a:pPr lvl="1"/>
            <a:r>
              <a:rPr lang="en-US" dirty="0"/>
              <a:t>World Scout Environment </a:t>
            </a:r>
            <a:r>
              <a:rPr lang="en-US" dirty="0" err="1"/>
              <a:t>Programme</a:t>
            </a:r>
            <a:endParaRPr lang="en-US" dirty="0"/>
          </a:p>
          <a:p>
            <a:pPr lvl="1"/>
            <a:r>
              <a:rPr lang="en-US" dirty="0"/>
              <a:t>Messengers of Peace</a:t>
            </a:r>
          </a:p>
          <a:p>
            <a:pPr lvl="1"/>
            <a:r>
              <a:rPr lang="en-US" dirty="0"/>
              <a:t>Scouts of the World Award</a:t>
            </a:r>
          </a:p>
          <a:p>
            <a:pPr lvl="1"/>
            <a:r>
              <a:rPr lang="en-US" dirty="0"/>
              <a:t>Scouts </a:t>
            </a:r>
            <a:r>
              <a:rPr lang="en-US" dirty="0" err="1"/>
              <a:t>Centres</a:t>
            </a:r>
            <a:r>
              <a:rPr lang="en-US" dirty="0"/>
              <a:t> of Excellence for Nature and Environment (SCENES)</a:t>
            </a:r>
          </a:p>
        </p:txBody>
      </p:sp>
    </p:spTree>
    <p:extLst>
      <p:ext uri="{BB962C8B-B14F-4D97-AF65-F5344CB8AC3E}">
        <p14:creationId xmlns:p14="http://schemas.microsoft.com/office/powerpoint/2010/main" val="3680018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15AA-798E-4448-96DA-21C12E3AD7A2}"/>
              </a:ext>
            </a:extLst>
          </p:cNvPr>
          <p:cNvSpPr>
            <a:spLocks noGrp="1"/>
          </p:cNvSpPr>
          <p:nvPr>
            <p:ph type="title"/>
          </p:nvPr>
        </p:nvSpPr>
        <p:spPr>
          <a:xfrm>
            <a:off x="838200" y="500062"/>
            <a:ext cx="10515600" cy="1325563"/>
          </a:xfrm>
        </p:spPr>
        <p:txBody>
          <a:bodyPr/>
          <a:lstStyle/>
          <a:p>
            <a:r>
              <a:rPr lang="en-US" dirty="0"/>
              <a:t>Agenda</a:t>
            </a:r>
          </a:p>
        </p:txBody>
      </p:sp>
      <p:sp>
        <p:nvSpPr>
          <p:cNvPr id="3" name="Content Placeholder 2">
            <a:extLst>
              <a:ext uri="{FF2B5EF4-FFF2-40B4-BE49-F238E27FC236}">
                <a16:creationId xmlns:a16="http://schemas.microsoft.com/office/drawing/2014/main" id="{F483FD76-BE08-FA4C-BBB4-C4522C8F2B3E}"/>
              </a:ext>
            </a:extLst>
          </p:cNvPr>
          <p:cNvSpPr>
            <a:spLocks noGrp="1"/>
          </p:cNvSpPr>
          <p:nvPr>
            <p:ph idx="1"/>
          </p:nvPr>
        </p:nvSpPr>
        <p:spPr/>
        <p:txBody>
          <a:bodyPr/>
          <a:lstStyle/>
          <a:p>
            <a:r>
              <a:rPr lang="en-US" dirty="0"/>
              <a:t>Complete three of the 10 Experience Requirements – We will complete two of the requirements</a:t>
            </a:r>
          </a:p>
          <a:p>
            <a:endParaRPr lang="en-US" dirty="0"/>
          </a:p>
          <a:p>
            <a:r>
              <a:rPr lang="en-US" dirty="0"/>
              <a:t>#7. Research Scouting in another country. Make a presentation at a unit meeting or district roundtable. </a:t>
            </a:r>
          </a:p>
          <a:p>
            <a:endParaRPr lang="en-US" dirty="0"/>
          </a:p>
          <a:p>
            <a:r>
              <a:rPr lang="en-US" dirty="0"/>
              <a:t>#10. Research a region of the World Organization of the Scout Movement. Make a presentation at a unit meeting or district roundtable. </a:t>
            </a:r>
          </a:p>
          <a:p>
            <a:endParaRPr lang="en-US" dirty="0"/>
          </a:p>
          <a:p>
            <a:endParaRPr lang="en-US" dirty="0"/>
          </a:p>
        </p:txBody>
      </p:sp>
    </p:spTree>
    <p:extLst>
      <p:ext uri="{BB962C8B-B14F-4D97-AF65-F5344CB8AC3E}">
        <p14:creationId xmlns:p14="http://schemas.microsoft.com/office/powerpoint/2010/main" val="3110349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9D6BDA-9A9C-D949-A9E5-F9537A4FF903}"/>
              </a:ext>
            </a:extLst>
          </p:cNvPr>
          <p:cNvSpPr>
            <a:spLocks noGrp="1"/>
          </p:cNvSpPr>
          <p:nvPr>
            <p:ph idx="1"/>
          </p:nvPr>
        </p:nvSpPr>
        <p:spPr>
          <a:xfrm>
            <a:off x="838200" y="1216025"/>
            <a:ext cx="10515600" cy="4351338"/>
          </a:xfrm>
        </p:spPr>
        <p:txBody>
          <a:bodyPr/>
          <a:lstStyle/>
          <a:p>
            <a:r>
              <a:rPr lang="en-US" dirty="0"/>
              <a:t>Scouting is a global movement with over 54 million Scout world wide</a:t>
            </a:r>
          </a:p>
          <a:p>
            <a:r>
              <a:rPr lang="en-US" dirty="0"/>
              <a:t>171 member organizations; with Afghanistan being the most recent, in 52 countries</a:t>
            </a:r>
          </a:p>
          <a:p>
            <a:r>
              <a:rPr lang="en-US" dirty="0"/>
              <a:t>Scouts BSA became a founding member in 1922</a:t>
            </a:r>
          </a:p>
          <a:p>
            <a:pPr lvl="1"/>
            <a:r>
              <a:rPr lang="en-US" dirty="0"/>
              <a:t>Largest scouting organization and one of the largest youth organizations in the US – 2.3 million youth participants and about one million adult volunteers</a:t>
            </a:r>
          </a:p>
          <a:p>
            <a:pPr lvl="1"/>
            <a:endParaRPr lang="en-US" dirty="0"/>
          </a:p>
        </p:txBody>
      </p:sp>
    </p:spTree>
    <p:extLst>
      <p:ext uri="{BB962C8B-B14F-4D97-AF65-F5344CB8AC3E}">
        <p14:creationId xmlns:p14="http://schemas.microsoft.com/office/powerpoint/2010/main" val="870499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601B7-B19F-194F-9082-B158ED5087EE}"/>
              </a:ext>
            </a:extLst>
          </p:cNvPr>
          <p:cNvSpPr>
            <a:spLocks noGrp="1"/>
          </p:cNvSpPr>
          <p:nvPr>
            <p:ph type="title"/>
          </p:nvPr>
        </p:nvSpPr>
        <p:spPr>
          <a:xfrm>
            <a:off x="4004441" y="236483"/>
            <a:ext cx="7570076" cy="508274"/>
          </a:xfrm>
        </p:spPr>
        <p:txBody>
          <a:bodyPr>
            <a:normAutofit fontScale="90000"/>
          </a:bodyPr>
          <a:lstStyle/>
          <a:p>
            <a:r>
              <a:rPr lang="en-US" dirty="0"/>
              <a:t>Scout Regions</a:t>
            </a:r>
          </a:p>
        </p:txBody>
      </p:sp>
      <p:pic>
        <p:nvPicPr>
          <p:cNvPr id="9" name="Picture 8">
            <a:extLst>
              <a:ext uri="{FF2B5EF4-FFF2-40B4-BE49-F238E27FC236}">
                <a16:creationId xmlns:a16="http://schemas.microsoft.com/office/drawing/2014/main" id="{1FE02715-430C-C24D-A360-BBF1AA1FF8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1342288"/>
            <a:ext cx="10000593" cy="5515712"/>
          </a:xfrm>
          <a:prstGeom prst="rect">
            <a:avLst/>
          </a:prstGeom>
        </p:spPr>
      </p:pic>
      <p:sp>
        <p:nvSpPr>
          <p:cNvPr id="10" name="Content Placeholder 2">
            <a:extLst>
              <a:ext uri="{FF2B5EF4-FFF2-40B4-BE49-F238E27FC236}">
                <a16:creationId xmlns:a16="http://schemas.microsoft.com/office/drawing/2014/main" id="{A3A8D1D7-476D-584C-A848-A3E0EF47CDEA}"/>
              </a:ext>
            </a:extLst>
          </p:cNvPr>
          <p:cNvSpPr txBox="1">
            <a:spLocks/>
          </p:cNvSpPr>
          <p:nvPr/>
        </p:nvSpPr>
        <p:spPr>
          <a:xfrm>
            <a:off x="2039207" y="3088164"/>
            <a:ext cx="1965234" cy="33600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hlinkClick r:id="rId3"/>
              </a:rPr>
              <a:t>Interamerican Region</a:t>
            </a:r>
            <a:endParaRPr lang="en-US" sz="1800" dirty="0"/>
          </a:p>
          <a:p>
            <a:pPr marL="0" indent="0">
              <a:buNone/>
            </a:pPr>
            <a:endParaRPr lang="en-US" sz="1800" dirty="0"/>
          </a:p>
        </p:txBody>
      </p:sp>
      <p:sp>
        <p:nvSpPr>
          <p:cNvPr id="11" name="Rectangle 10">
            <a:extLst>
              <a:ext uri="{FF2B5EF4-FFF2-40B4-BE49-F238E27FC236}">
                <a16:creationId xmlns:a16="http://schemas.microsoft.com/office/drawing/2014/main" id="{60750C5C-4F6E-C14E-BD2D-C75800A16387}"/>
              </a:ext>
            </a:extLst>
          </p:cNvPr>
          <p:cNvSpPr/>
          <p:nvPr/>
        </p:nvSpPr>
        <p:spPr>
          <a:xfrm>
            <a:off x="7125917" y="3546146"/>
            <a:ext cx="1220078" cy="369332"/>
          </a:xfrm>
          <a:prstGeom prst="rect">
            <a:avLst/>
          </a:prstGeom>
        </p:spPr>
        <p:txBody>
          <a:bodyPr wrap="none">
            <a:spAutoFit/>
          </a:bodyPr>
          <a:lstStyle/>
          <a:p>
            <a:r>
              <a:rPr lang="en-US" dirty="0">
                <a:hlinkClick r:id="rId4"/>
              </a:rPr>
              <a:t>Asia Pacific</a:t>
            </a:r>
            <a:endParaRPr lang="en-US" dirty="0"/>
          </a:p>
        </p:txBody>
      </p:sp>
      <p:sp>
        <p:nvSpPr>
          <p:cNvPr id="12" name="Rectangle 11">
            <a:extLst>
              <a:ext uri="{FF2B5EF4-FFF2-40B4-BE49-F238E27FC236}">
                <a16:creationId xmlns:a16="http://schemas.microsoft.com/office/drawing/2014/main" id="{CF12956D-2FF4-C640-AE14-2FC7158F5063}"/>
              </a:ext>
            </a:extLst>
          </p:cNvPr>
          <p:cNvSpPr/>
          <p:nvPr/>
        </p:nvSpPr>
        <p:spPr>
          <a:xfrm>
            <a:off x="8090286" y="2488262"/>
            <a:ext cx="1552861" cy="369332"/>
          </a:xfrm>
          <a:prstGeom prst="rect">
            <a:avLst/>
          </a:prstGeom>
        </p:spPr>
        <p:txBody>
          <a:bodyPr wrap="none">
            <a:spAutoFit/>
          </a:bodyPr>
          <a:lstStyle/>
          <a:p>
            <a:r>
              <a:rPr lang="en-US" dirty="0">
                <a:hlinkClick r:id="rId5"/>
              </a:rPr>
              <a:t>Eurasia Region</a:t>
            </a:r>
            <a:endParaRPr lang="en-US" dirty="0"/>
          </a:p>
        </p:txBody>
      </p:sp>
      <p:sp>
        <p:nvSpPr>
          <p:cNvPr id="13" name="Rectangle 12">
            <a:extLst>
              <a:ext uri="{FF2B5EF4-FFF2-40B4-BE49-F238E27FC236}">
                <a16:creationId xmlns:a16="http://schemas.microsoft.com/office/drawing/2014/main" id="{A37D363F-5ECB-CF40-8060-CCCF0DC7DD29}"/>
              </a:ext>
            </a:extLst>
          </p:cNvPr>
          <p:cNvSpPr/>
          <p:nvPr/>
        </p:nvSpPr>
        <p:spPr>
          <a:xfrm>
            <a:off x="5534628" y="3853923"/>
            <a:ext cx="1320426" cy="369332"/>
          </a:xfrm>
          <a:prstGeom prst="rect">
            <a:avLst/>
          </a:prstGeom>
        </p:spPr>
        <p:txBody>
          <a:bodyPr wrap="none">
            <a:spAutoFit/>
          </a:bodyPr>
          <a:lstStyle/>
          <a:p>
            <a:r>
              <a:rPr lang="en-US" dirty="0">
                <a:hlinkClick r:id="rId6"/>
              </a:rPr>
              <a:t>Arab Region</a:t>
            </a:r>
            <a:endParaRPr lang="en-US" dirty="0"/>
          </a:p>
        </p:txBody>
      </p:sp>
      <p:sp>
        <p:nvSpPr>
          <p:cNvPr id="14" name="Rectangle 13">
            <a:extLst>
              <a:ext uri="{FF2B5EF4-FFF2-40B4-BE49-F238E27FC236}">
                <a16:creationId xmlns:a16="http://schemas.microsoft.com/office/drawing/2014/main" id="{1FB1CAF7-E9F6-874B-B249-06DAE037A581}"/>
              </a:ext>
            </a:extLst>
          </p:cNvPr>
          <p:cNvSpPr/>
          <p:nvPr/>
        </p:nvSpPr>
        <p:spPr>
          <a:xfrm>
            <a:off x="5422610" y="4451454"/>
            <a:ext cx="1544462" cy="369332"/>
          </a:xfrm>
          <a:prstGeom prst="rect">
            <a:avLst/>
          </a:prstGeom>
        </p:spPr>
        <p:txBody>
          <a:bodyPr wrap="none">
            <a:spAutoFit/>
          </a:bodyPr>
          <a:lstStyle/>
          <a:p>
            <a:r>
              <a:rPr lang="en-US" dirty="0">
                <a:hlinkClick r:id="rId7"/>
              </a:rPr>
              <a:t>African Region</a:t>
            </a:r>
            <a:endParaRPr lang="en-US" dirty="0"/>
          </a:p>
        </p:txBody>
      </p:sp>
      <p:sp>
        <p:nvSpPr>
          <p:cNvPr id="15" name="Rectangle 14">
            <a:extLst>
              <a:ext uri="{FF2B5EF4-FFF2-40B4-BE49-F238E27FC236}">
                <a16:creationId xmlns:a16="http://schemas.microsoft.com/office/drawing/2014/main" id="{6AC2B979-120D-BD4B-AF05-5BE91C3EC971}"/>
              </a:ext>
            </a:extLst>
          </p:cNvPr>
          <p:cNvSpPr/>
          <p:nvPr/>
        </p:nvSpPr>
        <p:spPr>
          <a:xfrm>
            <a:off x="5594350" y="3071502"/>
            <a:ext cx="1781513" cy="369332"/>
          </a:xfrm>
          <a:prstGeom prst="rect">
            <a:avLst/>
          </a:prstGeom>
        </p:spPr>
        <p:txBody>
          <a:bodyPr wrap="none">
            <a:spAutoFit/>
          </a:bodyPr>
          <a:lstStyle/>
          <a:p>
            <a:r>
              <a:rPr lang="en-US" dirty="0">
                <a:hlinkClick r:id="rId8"/>
              </a:rPr>
              <a:t>European Region</a:t>
            </a:r>
            <a:endParaRPr lang="en-US" dirty="0"/>
          </a:p>
        </p:txBody>
      </p:sp>
    </p:spTree>
    <p:extLst>
      <p:ext uri="{BB962C8B-B14F-4D97-AF65-F5344CB8AC3E}">
        <p14:creationId xmlns:p14="http://schemas.microsoft.com/office/powerpoint/2010/main" val="2024380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5EC9-5408-2B49-AC42-CB5C52200464}"/>
              </a:ext>
            </a:extLst>
          </p:cNvPr>
          <p:cNvSpPr>
            <a:spLocks noGrp="1"/>
          </p:cNvSpPr>
          <p:nvPr>
            <p:ph type="title"/>
          </p:nvPr>
        </p:nvSpPr>
        <p:spPr>
          <a:xfrm>
            <a:off x="0" y="855844"/>
            <a:ext cx="10515600" cy="858350"/>
          </a:xfrm>
        </p:spPr>
        <p:txBody>
          <a:bodyPr>
            <a:normAutofit/>
          </a:bodyPr>
          <a:lstStyle/>
          <a:p>
            <a:r>
              <a:rPr lang="en-US" sz="3200" dirty="0"/>
              <a:t>Asia Pacific - Afghanistan</a:t>
            </a:r>
          </a:p>
        </p:txBody>
      </p:sp>
      <p:sp>
        <p:nvSpPr>
          <p:cNvPr id="6" name="TextBox 5">
            <a:extLst>
              <a:ext uri="{FF2B5EF4-FFF2-40B4-BE49-F238E27FC236}">
                <a16:creationId xmlns:a16="http://schemas.microsoft.com/office/drawing/2014/main" id="{8CFB671E-AB20-FD43-AE79-0A892D3B8948}"/>
              </a:ext>
            </a:extLst>
          </p:cNvPr>
          <p:cNvSpPr txBox="1"/>
          <p:nvPr/>
        </p:nvSpPr>
        <p:spPr>
          <a:xfrm>
            <a:off x="82063" y="1502688"/>
            <a:ext cx="9202614"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t>Headquarters in Makati City, Philippines</a:t>
            </a:r>
          </a:p>
          <a:p>
            <a:pPr marL="285750" indent="-285750">
              <a:buFont typeface="Arial" panose="020B0604020202020204" pitchFamily="34" charset="0"/>
              <a:buChar char="•"/>
            </a:pPr>
            <a:r>
              <a:rPr lang="en-US" sz="2400" dirty="0"/>
              <a:t>Founded in 1956</a:t>
            </a:r>
          </a:p>
          <a:p>
            <a:pPr marL="285750" indent="-285750">
              <a:buFont typeface="Arial" panose="020B0604020202020204" pitchFamily="34" charset="0"/>
              <a:buChar char="•"/>
            </a:pPr>
            <a:r>
              <a:rPr lang="en-US" sz="2400" dirty="0"/>
              <a:t>Grew from 27 member countries by 2016 and has over 30 million scouts</a:t>
            </a:r>
          </a:p>
          <a:p>
            <a:pPr marL="285750" indent="-285750">
              <a:buFont typeface="Arial" panose="020B0604020202020204" pitchFamily="34" charset="0"/>
              <a:buChar char="•"/>
            </a:pPr>
            <a:r>
              <a:rPr lang="en-US" sz="2400"/>
              <a:t>Eight </a:t>
            </a:r>
            <a:r>
              <a:rPr lang="en-US" sz="2400" dirty="0"/>
              <a:t>of 15 largest Scouting associations in the world are in this region</a:t>
            </a:r>
          </a:p>
          <a:p>
            <a:pPr marL="285750" indent="-285750">
              <a:buFont typeface="Arial" panose="020B0604020202020204" pitchFamily="34" charset="0"/>
              <a:buChar char="•"/>
            </a:pPr>
            <a:r>
              <a:rPr lang="en-US" sz="2400" dirty="0"/>
              <a:t>All of the former Communist States in Central Asia and Soviet Union have developed scouting programs</a:t>
            </a:r>
          </a:p>
          <a:p>
            <a:pPr marL="285750" indent="-285750">
              <a:buFont typeface="Arial" panose="020B0604020202020204" pitchFamily="34" charset="0"/>
              <a:buChar char="•"/>
            </a:pPr>
            <a:r>
              <a:rPr lang="en-US" sz="2400" dirty="0"/>
              <a:t>** Afghanistan rejoins the scout movement on January 7, 2020 to become the 171 country</a:t>
            </a:r>
          </a:p>
          <a:p>
            <a:r>
              <a:rPr lang="en-US" sz="2400" dirty="0"/>
              <a:t> </a:t>
            </a:r>
          </a:p>
        </p:txBody>
      </p:sp>
      <p:pic>
        <p:nvPicPr>
          <p:cNvPr id="8" name="Picture 7">
            <a:extLst>
              <a:ext uri="{FF2B5EF4-FFF2-40B4-BE49-F238E27FC236}">
                <a16:creationId xmlns:a16="http://schemas.microsoft.com/office/drawing/2014/main" id="{E74753F8-977F-1F4B-9E66-0E33843CB42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17184" y="1875692"/>
            <a:ext cx="2794000" cy="2286000"/>
          </a:xfrm>
          <a:prstGeom prst="rect">
            <a:avLst/>
          </a:prstGeom>
        </p:spPr>
      </p:pic>
      <p:pic>
        <p:nvPicPr>
          <p:cNvPr id="18" name="Picture 17">
            <a:extLst>
              <a:ext uri="{FF2B5EF4-FFF2-40B4-BE49-F238E27FC236}">
                <a16:creationId xmlns:a16="http://schemas.microsoft.com/office/drawing/2014/main" id="{FAB3C8C4-D574-BF4C-A8A5-85E5357E5A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02446" y="4161692"/>
            <a:ext cx="1778000" cy="2146300"/>
          </a:xfrm>
          <a:prstGeom prst="rect">
            <a:avLst/>
          </a:prstGeom>
        </p:spPr>
      </p:pic>
    </p:spTree>
    <p:extLst>
      <p:ext uri="{BB962C8B-B14F-4D97-AF65-F5344CB8AC3E}">
        <p14:creationId xmlns:p14="http://schemas.microsoft.com/office/powerpoint/2010/main" val="762580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5EC9-5408-2B49-AC42-CB5C52200464}"/>
              </a:ext>
            </a:extLst>
          </p:cNvPr>
          <p:cNvSpPr>
            <a:spLocks noGrp="1"/>
          </p:cNvSpPr>
          <p:nvPr>
            <p:ph type="title"/>
          </p:nvPr>
        </p:nvSpPr>
        <p:spPr>
          <a:xfrm>
            <a:off x="0" y="855844"/>
            <a:ext cx="10515600" cy="858350"/>
          </a:xfrm>
        </p:spPr>
        <p:txBody>
          <a:bodyPr>
            <a:normAutofit/>
          </a:bodyPr>
          <a:lstStyle/>
          <a:p>
            <a:r>
              <a:rPr lang="en-US" sz="3200" dirty="0"/>
              <a:t>Asia Pacific - Afghanistan</a:t>
            </a:r>
          </a:p>
        </p:txBody>
      </p:sp>
      <p:sp>
        <p:nvSpPr>
          <p:cNvPr id="6" name="TextBox 5">
            <a:extLst>
              <a:ext uri="{FF2B5EF4-FFF2-40B4-BE49-F238E27FC236}">
                <a16:creationId xmlns:a16="http://schemas.microsoft.com/office/drawing/2014/main" id="{8CFB671E-AB20-FD43-AE79-0A892D3B8948}"/>
              </a:ext>
            </a:extLst>
          </p:cNvPr>
          <p:cNvSpPr txBox="1"/>
          <p:nvPr/>
        </p:nvSpPr>
        <p:spPr>
          <a:xfrm>
            <a:off x="82063" y="1714194"/>
            <a:ext cx="9202614" cy="4524315"/>
          </a:xfrm>
          <a:prstGeom prst="rect">
            <a:avLst/>
          </a:prstGeom>
          <a:noFill/>
        </p:spPr>
        <p:txBody>
          <a:bodyPr wrap="square" rtlCol="0">
            <a:spAutoFit/>
          </a:bodyPr>
          <a:lstStyle/>
          <a:p>
            <a:pPr marL="285750" indent="-285750" fontAlgn="base">
              <a:buFont typeface="Arial" panose="020B0604020202020204" pitchFamily="34" charset="0"/>
              <a:buChar char="•"/>
            </a:pPr>
            <a:r>
              <a:rPr lang="en-US" dirty="0"/>
              <a:t>Afghan Leaders worked over a decade to get admitted into the WOSM</a:t>
            </a:r>
          </a:p>
          <a:p>
            <a:pPr marL="285750" indent="-285750" fontAlgn="base">
              <a:buFont typeface="Arial" panose="020B0604020202020204" pitchFamily="34" charset="0"/>
              <a:buChar char="•"/>
            </a:pPr>
            <a:r>
              <a:rPr lang="en-US" dirty="0"/>
              <a:t>Afghanistan scouting goes back to 1931. Lost membership due to conflicts in 1979.</a:t>
            </a:r>
          </a:p>
          <a:p>
            <a:pPr marL="285750" indent="-285750" fontAlgn="base">
              <a:buFont typeface="Arial" panose="020B0604020202020204" pitchFamily="34" charset="0"/>
              <a:buChar char="•"/>
            </a:pPr>
            <a:r>
              <a:rPr lang="en-US" dirty="0"/>
              <a:t>In 2010, PARSA accepted the challenge of supporting the development of a national Afghan Scouts program</a:t>
            </a:r>
          </a:p>
          <a:p>
            <a:pPr marL="285750" indent="-285750" fontAlgn="base">
              <a:buFont typeface="Arial" panose="020B0604020202020204" pitchFamily="34" charset="0"/>
              <a:buChar char="•"/>
            </a:pPr>
            <a:r>
              <a:rPr lang="en-US" dirty="0"/>
              <a:t>Started with two Scout troops in a local orphanage and $1500. Today, with 11,000 youth participating and in strong partnership with the Ministry of Education, the Afghan Scouts has been acknowledged nationally and internationally as an impactful volunteer-led youth movement.</a:t>
            </a:r>
          </a:p>
          <a:p>
            <a:pPr marL="285750" indent="-285750" fontAlgn="base">
              <a:buFont typeface="Arial" panose="020B0604020202020204" pitchFamily="34" charset="0"/>
              <a:buChar char="•"/>
            </a:pPr>
            <a:r>
              <a:rPr lang="en-US" dirty="0"/>
              <a:t>Many of the youth who participate in PARSA’s Afghan Scouts program are orphans or come from impoverished backgrounds. PARSA supports program costs including uniforms, training activities, and community service through grassroots fundraising and grants. </a:t>
            </a:r>
          </a:p>
          <a:p>
            <a:pPr marL="285750" indent="-285750">
              <a:buFont typeface="Arial" panose="020B0604020202020204" pitchFamily="34" charset="0"/>
              <a:buChar char="•"/>
            </a:pPr>
            <a:r>
              <a:rPr lang="en-US" dirty="0"/>
              <a:t> The mission of the Afghan Scout Movement is to contribute to the education and development of young people through a value system based on the Scout Promise and Law; to encourage the growth of self-esteem and fulfillment in individual Scouts; and to play a constructive role in the future of Afghanistan by developing strong leadership skills in Afghan youth.</a:t>
            </a:r>
          </a:p>
        </p:txBody>
      </p:sp>
      <p:pic>
        <p:nvPicPr>
          <p:cNvPr id="12" name="Content Placeholder 11">
            <a:extLst>
              <a:ext uri="{FF2B5EF4-FFF2-40B4-BE49-F238E27FC236}">
                <a16:creationId xmlns:a16="http://schemas.microsoft.com/office/drawing/2014/main" id="{0B2D0CE0-2A22-9345-9917-C6036152ED4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217959" y="-19800"/>
            <a:ext cx="3112476" cy="1751287"/>
          </a:xfrm>
        </p:spPr>
      </p:pic>
      <p:pic>
        <p:nvPicPr>
          <p:cNvPr id="14" name="Picture 13">
            <a:extLst>
              <a:ext uri="{FF2B5EF4-FFF2-40B4-BE49-F238E27FC236}">
                <a16:creationId xmlns:a16="http://schemas.microsoft.com/office/drawing/2014/main" id="{712AC6B8-3264-A840-A831-1AC321AFF3BB}"/>
              </a:ext>
            </a:extLst>
          </p:cNvPr>
          <p:cNvPicPr>
            <a:picLocks noChangeAspect="1"/>
          </p:cNvPicPr>
          <p:nvPr/>
        </p:nvPicPr>
        <p:blipFill>
          <a:blip r:embed="rId3"/>
          <a:stretch>
            <a:fillRect/>
          </a:stretch>
        </p:blipFill>
        <p:spPr>
          <a:xfrm>
            <a:off x="7649158" y="22297"/>
            <a:ext cx="2060926" cy="1495182"/>
          </a:xfrm>
          <a:prstGeom prst="rect">
            <a:avLst/>
          </a:prstGeom>
        </p:spPr>
      </p:pic>
      <p:pic>
        <p:nvPicPr>
          <p:cNvPr id="4" name="Picture 3">
            <a:extLst>
              <a:ext uri="{FF2B5EF4-FFF2-40B4-BE49-F238E27FC236}">
                <a16:creationId xmlns:a16="http://schemas.microsoft.com/office/drawing/2014/main" id="{B4A40F66-D094-7243-A501-2E749D1F97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82762" y="1714194"/>
            <a:ext cx="2797879" cy="2775744"/>
          </a:xfrm>
          <a:prstGeom prst="rect">
            <a:avLst/>
          </a:prstGeom>
        </p:spPr>
      </p:pic>
      <p:pic>
        <p:nvPicPr>
          <p:cNvPr id="7" name="Picture 6">
            <a:extLst>
              <a:ext uri="{FF2B5EF4-FFF2-40B4-BE49-F238E27FC236}">
                <a16:creationId xmlns:a16="http://schemas.microsoft.com/office/drawing/2014/main" id="{226C21AF-6200-B54E-8A9F-9BC25EF997E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35344" y="4686653"/>
            <a:ext cx="2960511" cy="1974632"/>
          </a:xfrm>
          <a:prstGeom prst="rect">
            <a:avLst/>
          </a:prstGeom>
        </p:spPr>
      </p:pic>
    </p:spTree>
    <p:extLst>
      <p:ext uri="{BB962C8B-B14F-4D97-AF65-F5344CB8AC3E}">
        <p14:creationId xmlns:p14="http://schemas.microsoft.com/office/powerpoint/2010/main" val="1656486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5EC9-5408-2B49-AC42-CB5C52200464}"/>
              </a:ext>
            </a:extLst>
          </p:cNvPr>
          <p:cNvSpPr>
            <a:spLocks noGrp="1"/>
          </p:cNvSpPr>
          <p:nvPr>
            <p:ph type="title"/>
          </p:nvPr>
        </p:nvSpPr>
        <p:spPr>
          <a:xfrm>
            <a:off x="0" y="855844"/>
            <a:ext cx="10515600" cy="858350"/>
          </a:xfrm>
        </p:spPr>
        <p:txBody>
          <a:bodyPr>
            <a:normAutofit/>
          </a:bodyPr>
          <a:lstStyle/>
          <a:p>
            <a:r>
              <a:rPr lang="en-US" sz="3200" dirty="0"/>
              <a:t>Asia Pacific - Afghanistan</a:t>
            </a:r>
          </a:p>
        </p:txBody>
      </p:sp>
      <p:sp>
        <p:nvSpPr>
          <p:cNvPr id="6" name="TextBox 5">
            <a:extLst>
              <a:ext uri="{FF2B5EF4-FFF2-40B4-BE49-F238E27FC236}">
                <a16:creationId xmlns:a16="http://schemas.microsoft.com/office/drawing/2014/main" id="{8CFB671E-AB20-FD43-AE79-0A892D3B8948}"/>
              </a:ext>
            </a:extLst>
          </p:cNvPr>
          <p:cNvSpPr txBox="1"/>
          <p:nvPr/>
        </p:nvSpPr>
        <p:spPr>
          <a:xfrm>
            <a:off x="82063" y="1714194"/>
            <a:ext cx="9202614" cy="1754326"/>
          </a:xfrm>
          <a:prstGeom prst="rect">
            <a:avLst/>
          </a:prstGeom>
          <a:noFill/>
        </p:spPr>
        <p:txBody>
          <a:bodyPr wrap="square" rtlCol="0">
            <a:spAutoFit/>
          </a:bodyPr>
          <a:lstStyle/>
          <a:p>
            <a:pPr fontAlgn="base"/>
            <a:r>
              <a:rPr lang="en-US" dirty="0"/>
              <a:t>Scouting Activities</a:t>
            </a:r>
          </a:p>
          <a:p>
            <a:pPr fontAlgn="base"/>
            <a:r>
              <a:rPr lang="en-US" dirty="0"/>
              <a:t>Like Scout troops around the world, PARSA’s Afghan Scouts take part in regular troop meetings, earn badges, and serve their communities. Community service is an essential part of the program because it demonstrates the value of youth to each community and helps troops gain acceptance. Volunteer Scout Masters take part in regular trainings at the PARSA Afghan Scout Training Centre in Kabul, and earn their Wood Badge certifications with oversight from WOSM.</a:t>
            </a:r>
          </a:p>
        </p:txBody>
      </p:sp>
      <p:pic>
        <p:nvPicPr>
          <p:cNvPr id="12" name="Content Placeholder 11">
            <a:extLst>
              <a:ext uri="{FF2B5EF4-FFF2-40B4-BE49-F238E27FC236}">
                <a16:creationId xmlns:a16="http://schemas.microsoft.com/office/drawing/2014/main" id="{0B2D0CE0-2A22-9345-9917-C6036152ED4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141071" y="-143955"/>
            <a:ext cx="3112476" cy="1751287"/>
          </a:xfrm>
        </p:spPr>
      </p:pic>
      <p:pic>
        <p:nvPicPr>
          <p:cNvPr id="14" name="Picture 13">
            <a:extLst>
              <a:ext uri="{FF2B5EF4-FFF2-40B4-BE49-F238E27FC236}">
                <a16:creationId xmlns:a16="http://schemas.microsoft.com/office/drawing/2014/main" id="{712AC6B8-3264-A840-A831-1AC321AFF3BB}"/>
              </a:ext>
            </a:extLst>
          </p:cNvPr>
          <p:cNvPicPr>
            <a:picLocks noChangeAspect="1"/>
          </p:cNvPicPr>
          <p:nvPr/>
        </p:nvPicPr>
        <p:blipFill>
          <a:blip r:embed="rId3"/>
          <a:stretch>
            <a:fillRect/>
          </a:stretch>
        </p:blipFill>
        <p:spPr>
          <a:xfrm>
            <a:off x="9637537" y="1859540"/>
            <a:ext cx="2060926" cy="1495182"/>
          </a:xfrm>
          <a:prstGeom prst="rect">
            <a:avLst/>
          </a:prstGeom>
        </p:spPr>
      </p:pic>
      <p:sp>
        <p:nvSpPr>
          <p:cNvPr id="5" name="Rectangle 4">
            <a:extLst>
              <a:ext uri="{FF2B5EF4-FFF2-40B4-BE49-F238E27FC236}">
                <a16:creationId xmlns:a16="http://schemas.microsoft.com/office/drawing/2014/main" id="{11ECD3B8-458C-3649-9130-040C3DEA3A3F}"/>
              </a:ext>
            </a:extLst>
          </p:cNvPr>
          <p:cNvSpPr/>
          <p:nvPr/>
        </p:nvSpPr>
        <p:spPr>
          <a:xfrm>
            <a:off x="562708" y="3441680"/>
            <a:ext cx="6096000" cy="3416320"/>
          </a:xfrm>
          <a:prstGeom prst="rect">
            <a:avLst/>
          </a:prstGeom>
        </p:spPr>
        <p:txBody>
          <a:bodyPr>
            <a:spAutoFit/>
          </a:bodyPr>
          <a:lstStyle/>
          <a:p>
            <a:pPr fontAlgn="base"/>
            <a:r>
              <a:rPr lang="en-US" b="1" dirty="0">
                <a:latin typeface="open sans"/>
              </a:rPr>
              <a:t>Merit Badges</a:t>
            </a:r>
          </a:p>
          <a:p>
            <a:pPr fontAlgn="base">
              <a:buFont typeface="Arial" panose="020B0604020202020204" pitchFamily="34" charset="0"/>
              <a:buChar char="•"/>
            </a:pPr>
            <a:r>
              <a:rPr lang="en-US" dirty="0">
                <a:latin typeface="inherit"/>
              </a:rPr>
              <a:t>Citizenship</a:t>
            </a:r>
          </a:p>
          <a:p>
            <a:pPr fontAlgn="base">
              <a:buFont typeface="Arial" panose="020B0604020202020204" pitchFamily="34" charset="0"/>
              <a:buChar char="•"/>
            </a:pPr>
            <a:r>
              <a:rPr lang="en-US" dirty="0">
                <a:latin typeface="inherit"/>
              </a:rPr>
              <a:t>Cooking</a:t>
            </a:r>
          </a:p>
          <a:p>
            <a:pPr fontAlgn="base">
              <a:buFont typeface="Arial" panose="020B0604020202020204" pitchFamily="34" charset="0"/>
              <a:buChar char="•"/>
            </a:pPr>
            <a:r>
              <a:rPr lang="en-US" dirty="0">
                <a:latin typeface="inherit"/>
              </a:rPr>
              <a:t>Drug Awareness</a:t>
            </a:r>
          </a:p>
          <a:p>
            <a:pPr fontAlgn="base">
              <a:buFont typeface="Arial" panose="020B0604020202020204" pitchFamily="34" charset="0"/>
              <a:buChar char="•"/>
            </a:pPr>
            <a:r>
              <a:rPr lang="en-US" dirty="0">
                <a:latin typeface="inherit"/>
              </a:rPr>
              <a:t>First Aid</a:t>
            </a:r>
          </a:p>
          <a:p>
            <a:pPr fontAlgn="base">
              <a:buFont typeface="Arial" panose="020B0604020202020204" pitchFamily="34" charset="0"/>
              <a:buChar char="•"/>
            </a:pPr>
            <a:r>
              <a:rPr lang="en-US" dirty="0">
                <a:latin typeface="inherit"/>
              </a:rPr>
              <a:t>Safety</a:t>
            </a:r>
          </a:p>
          <a:p>
            <a:pPr fontAlgn="base">
              <a:buFont typeface="Arial" panose="020B0604020202020204" pitchFamily="34" charset="0"/>
              <a:buChar char="•"/>
            </a:pPr>
            <a:r>
              <a:rPr lang="en-US" dirty="0">
                <a:latin typeface="inherit"/>
              </a:rPr>
              <a:t>Sanitation Promoter</a:t>
            </a:r>
          </a:p>
          <a:p>
            <a:pPr fontAlgn="base">
              <a:buFont typeface="Arial" panose="020B0604020202020204" pitchFamily="34" charset="0"/>
              <a:buChar char="•"/>
            </a:pPr>
            <a:r>
              <a:rPr lang="en-US" dirty="0">
                <a:latin typeface="inherit"/>
              </a:rPr>
              <a:t>Agriculture</a:t>
            </a:r>
          </a:p>
          <a:p>
            <a:pPr fontAlgn="base">
              <a:buFont typeface="Arial" panose="020B0604020202020204" pitchFamily="34" charset="0"/>
              <a:buChar char="•"/>
            </a:pPr>
            <a:r>
              <a:rPr lang="en-US" dirty="0">
                <a:latin typeface="inherit"/>
              </a:rPr>
              <a:t>Camping</a:t>
            </a:r>
          </a:p>
          <a:p>
            <a:pPr fontAlgn="base">
              <a:buFont typeface="Arial" panose="020B0604020202020204" pitchFamily="34" charset="0"/>
              <a:buChar char="•"/>
            </a:pPr>
            <a:r>
              <a:rPr lang="en-US" dirty="0">
                <a:latin typeface="inherit"/>
              </a:rPr>
              <a:t>Environment</a:t>
            </a:r>
          </a:p>
          <a:p>
            <a:pPr fontAlgn="base">
              <a:buFont typeface="Arial" panose="020B0604020202020204" pitchFamily="34" charset="0"/>
              <a:buChar char="•"/>
            </a:pPr>
            <a:r>
              <a:rPr lang="en-US" dirty="0">
                <a:latin typeface="inherit"/>
              </a:rPr>
              <a:t>Public Health</a:t>
            </a:r>
          </a:p>
          <a:p>
            <a:pPr fontAlgn="base">
              <a:buFont typeface="Arial" panose="020B0604020202020204" pitchFamily="34" charset="0"/>
              <a:buChar char="•"/>
            </a:pPr>
            <a:r>
              <a:rPr lang="en-US" dirty="0">
                <a:latin typeface="inherit"/>
              </a:rPr>
              <a:t>Family Care</a:t>
            </a:r>
          </a:p>
        </p:txBody>
      </p:sp>
      <p:sp>
        <p:nvSpPr>
          <p:cNvPr id="8" name="Rectangle 7">
            <a:extLst>
              <a:ext uri="{FF2B5EF4-FFF2-40B4-BE49-F238E27FC236}">
                <a16:creationId xmlns:a16="http://schemas.microsoft.com/office/drawing/2014/main" id="{C7B3B336-288A-9440-9985-6D1F4838FC04}"/>
              </a:ext>
            </a:extLst>
          </p:cNvPr>
          <p:cNvSpPr/>
          <p:nvPr/>
        </p:nvSpPr>
        <p:spPr>
          <a:xfrm>
            <a:off x="2968870" y="3458973"/>
            <a:ext cx="5392615" cy="3139321"/>
          </a:xfrm>
          <a:prstGeom prst="rect">
            <a:avLst/>
          </a:prstGeom>
        </p:spPr>
        <p:txBody>
          <a:bodyPr wrap="square">
            <a:spAutoFit/>
          </a:bodyPr>
          <a:lstStyle/>
          <a:p>
            <a:pPr fontAlgn="base"/>
            <a:r>
              <a:rPr lang="en-US" b="1" dirty="0">
                <a:latin typeface="open sans"/>
              </a:rPr>
              <a:t>Community Service</a:t>
            </a:r>
          </a:p>
          <a:p>
            <a:pPr fontAlgn="base">
              <a:buFont typeface="Arial" panose="020B0604020202020204" pitchFamily="34" charset="0"/>
              <a:buChar char="•"/>
            </a:pPr>
            <a:r>
              <a:rPr lang="en-US" dirty="0">
                <a:latin typeface="inherit"/>
              </a:rPr>
              <a:t>Tree planting</a:t>
            </a:r>
          </a:p>
          <a:p>
            <a:pPr fontAlgn="base">
              <a:buFont typeface="Arial" panose="020B0604020202020204" pitchFamily="34" charset="0"/>
              <a:buChar char="•"/>
            </a:pPr>
            <a:r>
              <a:rPr lang="en-US" dirty="0">
                <a:latin typeface="inherit"/>
              </a:rPr>
              <a:t>Library donation</a:t>
            </a:r>
          </a:p>
          <a:p>
            <a:pPr fontAlgn="base">
              <a:buFont typeface="Arial" panose="020B0604020202020204" pitchFamily="34" charset="0"/>
              <a:buChar char="•"/>
            </a:pPr>
            <a:r>
              <a:rPr lang="en-US" dirty="0">
                <a:latin typeface="inherit"/>
              </a:rPr>
              <a:t>Cleaning up neighborhoods</a:t>
            </a:r>
          </a:p>
          <a:p>
            <a:pPr fontAlgn="base">
              <a:buFont typeface="Arial" panose="020B0604020202020204" pitchFamily="34" charset="0"/>
              <a:buChar char="•"/>
            </a:pPr>
            <a:r>
              <a:rPr lang="en-US" dirty="0">
                <a:latin typeface="inherit"/>
              </a:rPr>
              <a:t>Installation of garbage collection facilities</a:t>
            </a:r>
          </a:p>
          <a:p>
            <a:pPr fontAlgn="base">
              <a:buFont typeface="Arial" panose="020B0604020202020204" pitchFamily="34" charset="0"/>
              <a:buChar char="•"/>
            </a:pPr>
            <a:r>
              <a:rPr lang="en-US" dirty="0">
                <a:latin typeface="inherit"/>
              </a:rPr>
              <a:t>Installation of solar panels</a:t>
            </a:r>
          </a:p>
          <a:p>
            <a:pPr fontAlgn="base">
              <a:buFont typeface="Arial" panose="020B0604020202020204" pitchFamily="34" charset="0"/>
              <a:buChar char="•"/>
            </a:pPr>
            <a:r>
              <a:rPr lang="en-US" dirty="0">
                <a:latin typeface="inherit"/>
              </a:rPr>
              <a:t>Working with police to paint traffic signs, </a:t>
            </a:r>
            <a:r>
              <a:rPr lang="en-US" dirty="0" err="1">
                <a:latin typeface="inherit"/>
              </a:rPr>
              <a:t>etc</a:t>
            </a:r>
            <a:endParaRPr lang="en-US" dirty="0">
              <a:latin typeface="inherit"/>
            </a:endParaRPr>
          </a:p>
          <a:p>
            <a:pPr fontAlgn="base">
              <a:buFont typeface="Arial" panose="020B0604020202020204" pitchFamily="34" charset="0"/>
              <a:buChar char="•"/>
            </a:pPr>
            <a:r>
              <a:rPr lang="en-US" dirty="0">
                <a:latin typeface="inherit"/>
              </a:rPr>
              <a:t>Providing sanitation packages to inmates in prisons and patients in hospitals</a:t>
            </a:r>
          </a:p>
          <a:p>
            <a:pPr fontAlgn="base">
              <a:buFont typeface="Arial" panose="020B0604020202020204" pitchFamily="34" charset="0"/>
              <a:buChar char="•"/>
            </a:pPr>
            <a:r>
              <a:rPr lang="en-US" dirty="0">
                <a:latin typeface="inherit"/>
              </a:rPr>
              <a:t>Visits to military hospitals</a:t>
            </a:r>
          </a:p>
          <a:p>
            <a:pPr fontAlgn="base">
              <a:buFont typeface="Arial" panose="020B0604020202020204" pitchFamily="34" charset="0"/>
              <a:buChar char="•"/>
            </a:pPr>
            <a:r>
              <a:rPr lang="en-US" dirty="0">
                <a:latin typeface="inherit"/>
              </a:rPr>
              <a:t>Fixing broken windows at schools and orphanages</a:t>
            </a:r>
          </a:p>
        </p:txBody>
      </p:sp>
      <p:sp>
        <p:nvSpPr>
          <p:cNvPr id="9" name="Rectangle 8">
            <a:extLst>
              <a:ext uri="{FF2B5EF4-FFF2-40B4-BE49-F238E27FC236}">
                <a16:creationId xmlns:a16="http://schemas.microsoft.com/office/drawing/2014/main" id="{2A15C5F4-E7A9-EA4D-9357-0EB3422B45E6}"/>
              </a:ext>
            </a:extLst>
          </p:cNvPr>
          <p:cNvSpPr/>
          <p:nvPr/>
        </p:nvSpPr>
        <p:spPr>
          <a:xfrm>
            <a:off x="8361485" y="3472579"/>
            <a:ext cx="3689838" cy="2862322"/>
          </a:xfrm>
          <a:prstGeom prst="rect">
            <a:avLst/>
          </a:prstGeom>
        </p:spPr>
        <p:txBody>
          <a:bodyPr wrap="square">
            <a:spAutoFit/>
          </a:bodyPr>
          <a:lstStyle/>
          <a:p>
            <a:pPr fontAlgn="base"/>
            <a:r>
              <a:rPr lang="en-US" b="1" dirty="0">
                <a:latin typeface="open sans"/>
              </a:rPr>
              <a:t>Other Activities</a:t>
            </a:r>
          </a:p>
          <a:p>
            <a:pPr fontAlgn="base">
              <a:buFont typeface="Arial" panose="020B0604020202020204" pitchFamily="34" charset="0"/>
              <a:buChar char="•"/>
            </a:pPr>
            <a:r>
              <a:rPr lang="en-US" dirty="0">
                <a:latin typeface="inherit"/>
              </a:rPr>
              <a:t>Scouts Go Solar</a:t>
            </a:r>
          </a:p>
          <a:p>
            <a:pPr fontAlgn="base">
              <a:buFont typeface="Arial" panose="020B0604020202020204" pitchFamily="34" charset="0"/>
              <a:buChar char="•"/>
            </a:pPr>
            <a:r>
              <a:rPr lang="en-US" dirty="0">
                <a:latin typeface="inherit"/>
              </a:rPr>
              <a:t>World Scout Environment </a:t>
            </a:r>
            <a:r>
              <a:rPr lang="en-US" dirty="0" err="1">
                <a:latin typeface="inherit"/>
              </a:rPr>
              <a:t>Programme</a:t>
            </a:r>
            <a:endParaRPr lang="en-US" dirty="0">
              <a:latin typeface="inherit"/>
            </a:endParaRPr>
          </a:p>
          <a:p>
            <a:pPr fontAlgn="base">
              <a:buFont typeface="Arial" panose="020B0604020202020204" pitchFamily="34" charset="0"/>
              <a:buChar char="•"/>
            </a:pPr>
            <a:r>
              <a:rPr lang="en-US" dirty="0">
                <a:latin typeface="inherit"/>
              </a:rPr>
              <a:t>Say No to Plastic</a:t>
            </a:r>
          </a:p>
          <a:p>
            <a:pPr fontAlgn="base">
              <a:buFont typeface="Arial" panose="020B0604020202020204" pitchFamily="34" charset="0"/>
              <a:buChar char="•"/>
            </a:pPr>
            <a:r>
              <a:rPr lang="en-US" dirty="0">
                <a:latin typeface="inherit"/>
              </a:rPr>
              <a:t>Basic Wood Badge</a:t>
            </a:r>
          </a:p>
          <a:p>
            <a:pPr fontAlgn="base">
              <a:buFont typeface="Arial" panose="020B0604020202020204" pitchFamily="34" charset="0"/>
              <a:buChar char="•"/>
            </a:pPr>
            <a:r>
              <a:rPr lang="en-US" dirty="0">
                <a:latin typeface="inherit"/>
              </a:rPr>
              <a:t>Advanced Wood Badge</a:t>
            </a:r>
          </a:p>
          <a:p>
            <a:pPr fontAlgn="base">
              <a:buFont typeface="Arial" panose="020B0604020202020204" pitchFamily="34" charset="0"/>
              <a:buChar char="•"/>
            </a:pPr>
            <a:r>
              <a:rPr lang="en-US" dirty="0">
                <a:latin typeface="inherit"/>
              </a:rPr>
              <a:t>Annual Camporee</a:t>
            </a:r>
          </a:p>
          <a:p>
            <a:br>
              <a:rPr lang="en-US" dirty="0"/>
            </a:br>
            <a:endParaRPr lang="en-US" dirty="0"/>
          </a:p>
        </p:txBody>
      </p:sp>
      <p:pic>
        <p:nvPicPr>
          <p:cNvPr id="15" name="Picture 14">
            <a:extLst>
              <a:ext uri="{FF2B5EF4-FFF2-40B4-BE49-F238E27FC236}">
                <a16:creationId xmlns:a16="http://schemas.microsoft.com/office/drawing/2014/main" id="{FD751200-1793-564C-AC8E-F68783A537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20948" y="69493"/>
            <a:ext cx="2875519" cy="1917943"/>
          </a:xfrm>
          <a:prstGeom prst="rect">
            <a:avLst/>
          </a:prstGeom>
        </p:spPr>
      </p:pic>
    </p:spTree>
    <p:extLst>
      <p:ext uri="{BB962C8B-B14F-4D97-AF65-F5344CB8AC3E}">
        <p14:creationId xmlns:p14="http://schemas.microsoft.com/office/powerpoint/2010/main" val="5749603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1733</TotalTime>
  <Words>809</Words>
  <Application>Microsoft Macintosh PowerPoint</Application>
  <PresentationFormat>Widescreen</PresentationFormat>
  <Paragraphs>82</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inherit</vt:lpstr>
      <vt:lpstr>open sans</vt:lpstr>
      <vt:lpstr>Office Theme</vt:lpstr>
      <vt:lpstr>PowerPoint Presentation</vt:lpstr>
      <vt:lpstr>PowerPoint Presentation</vt:lpstr>
      <vt:lpstr>Agenda</vt:lpstr>
      <vt:lpstr>PowerPoint Presentation</vt:lpstr>
      <vt:lpstr>Scout Regions</vt:lpstr>
      <vt:lpstr>Asia Pacific - Afghanistan</vt:lpstr>
      <vt:lpstr>Asia Pacific - Afghanistan</vt:lpstr>
      <vt:lpstr>Asia Pacific - Afghanistan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Mission of WOSM</dc:title>
  <dc:creator>Microsoft Office User</dc:creator>
  <cp:lastModifiedBy>natalie trogus</cp:lastModifiedBy>
  <cp:revision>14</cp:revision>
  <dcterms:created xsi:type="dcterms:W3CDTF">2020-10-22T18:34:18Z</dcterms:created>
  <dcterms:modified xsi:type="dcterms:W3CDTF">2021-10-30T00:26:31Z</dcterms:modified>
</cp:coreProperties>
</file>