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 id="2147483721" r:id="rId2"/>
    <p:sldMasterId id="2147483712" r:id="rId3"/>
    <p:sldMasterId id="2147483708" r:id="rId4"/>
    <p:sldMasterId id="2147483680" r:id="rId5"/>
    <p:sldMasterId id="2147483683" r:id="rId6"/>
  </p:sldMasterIdLst>
  <p:notesMasterIdLst>
    <p:notesMasterId r:id="rId44"/>
  </p:notesMasterIdLst>
  <p:sldIdLst>
    <p:sldId id="264" r:id="rId7"/>
    <p:sldId id="333" r:id="rId8"/>
    <p:sldId id="334" r:id="rId9"/>
    <p:sldId id="336" r:id="rId10"/>
    <p:sldId id="343" r:id="rId11"/>
    <p:sldId id="321" r:id="rId12"/>
    <p:sldId id="337" r:id="rId13"/>
    <p:sldId id="338" r:id="rId14"/>
    <p:sldId id="339" r:id="rId15"/>
    <p:sldId id="331" r:id="rId16"/>
    <p:sldId id="330" r:id="rId17"/>
    <p:sldId id="335" r:id="rId18"/>
    <p:sldId id="322" r:id="rId19"/>
    <p:sldId id="320" r:id="rId20"/>
    <p:sldId id="342" r:id="rId21"/>
    <p:sldId id="350" r:id="rId22"/>
    <p:sldId id="349" r:id="rId23"/>
    <p:sldId id="326" r:id="rId24"/>
    <p:sldId id="341" r:id="rId25"/>
    <p:sldId id="344" r:id="rId26"/>
    <p:sldId id="266" r:id="rId27"/>
    <p:sldId id="267" r:id="rId28"/>
    <p:sldId id="268" r:id="rId29"/>
    <p:sldId id="351" r:id="rId30"/>
    <p:sldId id="340" r:id="rId31"/>
    <p:sldId id="325" r:id="rId32"/>
    <p:sldId id="345" r:id="rId33"/>
    <p:sldId id="270" r:id="rId34"/>
    <p:sldId id="271" r:id="rId35"/>
    <p:sldId id="272" r:id="rId36"/>
    <p:sldId id="273" r:id="rId37"/>
    <p:sldId id="347" r:id="rId38"/>
    <p:sldId id="327" r:id="rId39"/>
    <p:sldId id="346" r:id="rId40"/>
    <p:sldId id="348" r:id="rId41"/>
    <p:sldId id="328" r:id="rId42"/>
    <p:sldId id="27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25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293"/>
    <p:restoredTop sz="96186"/>
  </p:normalViewPr>
  <p:slideViewPr>
    <p:cSldViewPr snapToGrid="0" snapToObjects="1">
      <p:cViewPr varScale="1">
        <p:scale>
          <a:sx n="57" d="100"/>
          <a:sy n="57" d="100"/>
        </p:scale>
        <p:origin x="192" y="1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CFCAF-AB49-0143-B680-4808099D996B}" type="datetimeFigureOut">
              <a:rPr lang="en-US" smtClean="0"/>
              <a:t>4/19/22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1BF032-D354-C14E-8344-8D121A1E205B}" type="slidenum">
              <a:rPr lang="en-US" smtClean="0"/>
              <a:t>‹#›</a:t>
            </a:fld>
            <a:endParaRPr lang="en-US"/>
          </a:p>
        </p:txBody>
      </p:sp>
    </p:spTree>
    <p:extLst>
      <p:ext uri="{BB962C8B-B14F-4D97-AF65-F5344CB8AC3E}">
        <p14:creationId xmlns:p14="http://schemas.microsoft.com/office/powerpoint/2010/main" val="3144920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to introduce yourself before you get started! Who are you? What’s your role? Etc.</a:t>
            </a:r>
          </a:p>
        </p:txBody>
      </p:sp>
      <p:sp>
        <p:nvSpPr>
          <p:cNvPr id="4" name="Slide Number Placeholder 3"/>
          <p:cNvSpPr>
            <a:spLocks noGrp="1"/>
          </p:cNvSpPr>
          <p:nvPr>
            <p:ph type="sldNum" sz="quarter" idx="5"/>
          </p:nvPr>
        </p:nvSpPr>
        <p:spPr/>
        <p:txBody>
          <a:bodyPr/>
          <a:lstStyle/>
          <a:p>
            <a:fld id="{DDB964CC-56A1-5E4A-B6BC-66D6EBAF33B9}" type="slidenum">
              <a:rPr lang="en-US" smtClean="0"/>
              <a:t>1</a:t>
            </a:fld>
            <a:endParaRPr lang="en-US"/>
          </a:p>
        </p:txBody>
      </p:sp>
    </p:spTree>
    <p:extLst>
      <p:ext uri="{BB962C8B-B14F-4D97-AF65-F5344CB8AC3E}">
        <p14:creationId xmlns:p14="http://schemas.microsoft.com/office/powerpoint/2010/main" val="3765711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txBox="1">
            <a:spLocks noGrp="1"/>
          </p:cNvSpPr>
          <p:nvPr>
            <p:ph type="body" idx="1"/>
          </p:nvPr>
        </p:nvSpPr>
        <p:spPr>
          <a:xfrm>
            <a:off x="685800" y="4387135"/>
            <a:ext cx="5486400" cy="4156200"/>
          </a:xfrm>
          <a:prstGeom prst="rect">
            <a:avLst/>
          </a:prstGeom>
        </p:spPr>
        <p:txBody>
          <a:bodyPr lIns="91425" tIns="91425" rIns="91425" bIns="91425" anchor="t" anchorCtr="0">
            <a:noAutofit/>
          </a:bodyPr>
          <a:lstStyle/>
          <a:p>
            <a:pPr lvl="0" rtl="0">
              <a:spcBef>
                <a:spcPts val="0"/>
              </a:spcBef>
              <a:buNone/>
            </a:pPr>
            <a:endParaRPr dirty="0">
              <a:latin typeface="Arial" charset="0"/>
              <a:ea typeface="Arial" charset="0"/>
              <a:cs typeface="Arial" charset="0"/>
            </a:endParaRPr>
          </a:p>
        </p:txBody>
      </p:sp>
      <p:sp>
        <p:nvSpPr>
          <p:cNvPr id="170" name="Shape 170"/>
          <p:cNvSpPr>
            <a:spLocks noGrp="1" noRot="1" noChangeAspect="1"/>
          </p:cNvSpPr>
          <p:nvPr>
            <p:ph type="sldImg" idx="2"/>
          </p:nvPr>
        </p:nvSpPr>
        <p:spPr>
          <a:xfrm>
            <a:off x="350838" y="692150"/>
            <a:ext cx="61563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685800" y="4387135"/>
            <a:ext cx="5486400" cy="4156200"/>
          </a:xfrm>
          <a:prstGeom prst="rect">
            <a:avLst/>
          </a:prstGeom>
        </p:spPr>
        <p:txBody>
          <a:bodyPr lIns="91425" tIns="91425" rIns="91425" bIns="91425" anchor="t" anchorCtr="0">
            <a:noAutofit/>
          </a:bodyPr>
          <a:lstStyle/>
          <a:p>
            <a:pPr lvl="0" rtl="0">
              <a:spcBef>
                <a:spcPts val="0"/>
              </a:spcBef>
              <a:buNone/>
            </a:pPr>
            <a:endParaRPr dirty="0">
              <a:latin typeface="Arial" charset="0"/>
              <a:ea typeface="Arial" charset="0"/>
              <a:cs typeface="Arial" charset="0"/>
            </a:endParaRPr>
          </a:p>
        </p:txBody>
      </p:sp>
      <p:sp>
        <p:nvSpPr>
          <p:cNvPr id="179" name="Shape 179"/>
          <p:cNvSpPr>
            <a:spLocks noGrp="1" noRot="1" noChangeAspect="1"/>
          </p:cNvSpPr>
          <p:nvPr>
            <p:ph type="sldImg" idx="2"/>
          </p:nvPr>
        </p:nvSpPr>
        <p:spPr>
          <a:xfrm>
            <a:off x="350838" y="692150"/>
            <a:ext cx="61563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txBox="1">
            <a:spLocks noGrp="1"/>
          </p:cNvSpPr>
          <p:nvPr>
            <p:ph type="body" idx="1"/>
          </p:nvPr>
        </p:nvSpPr>
        <p:spPr>
          <a:xfrm>
            <a:off x="685800" y="4387135"/>
            <a:ext cx="5486400" cy="4156200"/>
          </a:xfrm>
          <a:prstGeom prst="rect">
            <a:avLst/>
          </a:prstGeom>
        </p:spPr>
        <p:txBody>
          <a:bodyPr lIns="91425" tIns="91425" rIns="91425" bIns="91425" anchor="t" anchorCtr="0">
            <a:noAutofit/>
          </a:bodyPr>
          <a:lstStyle/>
          <a:p>
            <a:pPr lvl="0" rtl="0">
              <a:spcBef>
                <a:spcPts val="0"/>
              </a:spcBef>
              <a:buNone/>
            </a:pPr>
            <a:endParaRPr dirty="0">
              <a:latin typeface="Arial" charset="0"/>
              <a:ea typeface="Arial" charset="0"/>
              <a:cs typeface="Arial" charset="0"/>
            </a:endParaRPr>
          </a:p>
        </p:txBody>
      </p:sp>
      <p:sp>
        <p:nvSpPr>
          <p:cNvPr id="188" name="Shape 188"/>
          <p:cNvSpPr>
            <a:spLocks noGrp="1" noRot="1" noChangeAspect="1"/>
          </p:cNvSpPr>
          <p:nvPr>
            <p:ph type="sldImg" idx="2"/>
          </p:nvPr>
        </p:nvSpPr>
        <p:spPr>
          <a:xfrm>
            <a:off x="350838" y="692150"/>
            <a:ext cx="61563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txBox="1">
            <a:spLocks noGrp="1"/>
          </p:cNvSpPr>
          <p:nvPr>
            <p:ph type="body" idx="1"/>
          </p:nvPr>
        </p:nvSpPr>
        <p:spPr>
          <a:xfrm>
            <a:off x="685800" y="4387135"/>
            <a:ext cx="5486400" cy="4156200"/>
          </a:xfrm>
          <a:prstGeom prst="rect">
            <a:avLst/>
          </a:prstGeom>
        </p:spPr>
        <p:txBody>
          <a:bodyPr lIns="91425" tIns="91425" rIns="91425" bIns="91425" anchor="t" anchorCtr="0">
            <a:noAutofit/>
          </a:bodyPr>
          <a:lstStyle/>
          <a:p>
            <a:pPr lvl="0" rtl="0">
              <a:spcBef>
                <a:spcPts val="0"/>
              </a:spcBef>
              <a:buNone/>
            </a:pPr>
            <a:endParaRPr dirty="0">
              <a:latin typeface="Arial" charset="0"/>
              <a:ea typeface="Arial" charset="0"/>
              <a:cs typeface="Arial" charset="0"/>
            </a:endParaRPr>
          </a:p>
        </p:txBody>
      </p:sp>
      <p:sp>
        <p:nvSpPr>
          <p:cNvPr id="205" name="Shape 205"/>
          <p:cNvSpPr>
            <a:spLocks noGrp="1" noRot="1" noChangeAspect="1"/>
          </p:cNvSpPr>
          <p:nvPr>
            <p:ph type="sldImg" idx="2"/>
          </p:nvPr>
        </p:nvSpPr>
        <p:spPr>
          <a:xfrm>
            <a:off x="350838" y="692150"/>
            <a:ext cx="61563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txBox="1">
            <a:spLocks noGrp="1"/>
          </p:cNvSpPr>
          <p:nvPr>
            <p:ph type="body" idx="1"/>
          </p:nvPr>
        </p:nvSpPr>
        <p:spPr>
          <a:xfrm>
            <a:off x="685800" y="4387135"/>
            <a:ext cx="5486400" cy="4156200"/>
          </a:xfrm>
          <a:prstGeom prst="rect">
            <a:avLst/>
          </a:prstGeom>
        </p:spPr>
        <p:txBody>
          <a:bodyPr lIns="91425" tIns="91425" rIns="91425" bIns="91425" anchor="t" anchorCtr="0">
            <a:noAutofit/>
          </a:bodyPr>
          <a:lstStyle/>
          <a:p>
            <a:pPr lvl="0" rtl="0">
              <a:spcBef>
                <a:spcPts val="0"/>
              </a:spcBef>
              <a:buNone/>
            </a:pPr>
            <a:endParaRPr dirty="0">
              <a:latin typeface="Arial" charset="0"/>
              <a:ea typeface="Arial" charset="0"/>
              <a:cs typeface="Arial" charset="0"/>
            </a:endParaRPr>
          </a:p>
        </p:txBody>
      </p:sp>
      <p:sp>
        <p:nvSpPr>
          <p:cNvPr id="215" name="Shape 215"/>
          <p:cNvSpPr>
            <a:spLocks noGrp="1" noRot="1" noChangeAspect="1"/>
          </p:cNvSpPr>
          <p:nvPr>
            <p:ph type="sldImg" idx="2"/>
          </p:nvPr>
        </p:nvSpPr>
        <p:spPr>
          <a:xfrm>
            <a:off x="350838" y="692150"/>
            <a:ext cx="61563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685800" y="4387135"/>
            <a:ext cx="5486400" cy="4156200"/>
          </a:xfrm>
          <a:prstGeom prst="rect">
            <a:avLst/>
          </a:prstGeom>
        </p:spPr>
        <p:txBody>
          <a:bodyPr lIns="91425" tIns="91425" rIns="91425" bIns="91425" anchor="t" anchorCtr="0">
            <a:noAutofit/>
          </a:bodyPr>
          <a:lstStyle/>
          <a:p>
            <a:pPr lvl="0" rtl="0">
              <a:spcBef>
                <a:spcPts val="0"/>
              </a:spcBef>
              <a:buNone/>
            </a:pPr>
            <a:endParaRPr dirty="0">
              <a:latin typeface="Arial" charset="0"/>
              <a:ea typeface="Arial" charset="0"/>
              <a:cs typeface="Arial" charset="0"/>
            </a:endParaRPr>
          </a:p>
        </p:txBody>
      </p:sp>
      <p:sp>
        <p:nvSpPr>
          <p:cNvPr id="225" name="Shape 225"/>
          <p:cNvSpPr>
            <a:spLocks noGrp="1" noRot="1" noChangeAspect="1"/>
          </p:cNvSpPr>
          <p:nvPr>
            <p:ph type="sldImg" idx="2"/>
          </p:nvPr>
        </p:nvSpPr>
        <p:spPr>
          <a:xfrm>
            <a:off x="350838" y="692150"/>
            <a:ext cx="61563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txBox="1">
            <a:spLocks noGrp="1"/>
          </p:cNvSpPr>
          <p:nvPr>
            <p:ph type="body" idx="1"/>
          </p:nvPr>
        </p:nvSpPr>
        <p:spPr>
          <a:xfrm>
            <a:off x="685800" y="4387135"/>
            <a:ext cx="5486400" cy="4156200"/>
          </a:xfrm>
          <a:prstGeom prst="rect">
            <a:avLst/>
          </a:prstGeom>
        </p:spPr>
        <p:txBody>
          <a:bodyPr lIns="91425" tIns="91425" rIns="91425" bIns="91425" anchor="t" anchorCtr="0">
            <a:noAutofit/>
          </a:bodyPr>
          <a:lstStyle/>
          <a:p>
            <a:pPr lvl="0" rtl="0">
              <a:spcBef>
                <a:spcPts val="0"/>
              </a:spcBef>
              <a:buNone/>
            </a:pPr>
            <a:endParaRPr dirty="0">
              <a:latin typeface="Arial" charset="0"/>
              <a:ea typeface="Arial" charset="0"/>
              <a:cs typeface="Arial" charset="0"/>
            </a:endParaRPr>
          </a:p>
        </p:txBody>
      </p:sp>
      <p:sp>
        <p:nvSpPr>
          <p:cNvPr id="234" name="Shape 234"/>
          <p:cNvSpPr>
            <a:spLocks noGrp="1" noRot="1" noChangeAspect="1"/>
          </p:cNvSpPr>
          <p:nvPr>
            <p:ph type="sldImg" idx="2"/>
          </p:nvPr>
        </p:nvSpPr>
        <p:spPr>
          <a:xfrm>
            <a:off x="350838" y="692150"/>
            <a:ext cx="61563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txBox="1">
            <a:spLocks noGrp="1"/>
          </p:cNvSpPr>
          <p:nvPr>
            <p:ph type="body" idx="1"/>
          </p:nvPr>
        </p:nvSpPr>
        <p:spPr>
          <a:xfrm>
            <a:off x="685800" y="4387135"/>
            <a:ext cx="5486400" cy="4156200"/>
          </a:xfrm>
          <a:prstGeom prst="rect">
            <a:avLst/>
          </a:prstGeom>
        </p:spPr>
        <p:txBody>
          <a:bodyPr lIns="91425" tIns="91425" rIns="91425" bIns="91425" anchor="t" anchorCtr="0">
            <a:noAutofit/>
          </a:bodyPr>
          <a:lstStyle/>
          <a:p>
            <a:pPr lvl="0" rtl="0">
              <a:spcBef>
                <a:spcPts val="0"/>
              </a:spcBef>
              <a:buNone/>
            </a:pPr>
            <a:endParaRPr dirty="0">
              <a:latin typeface="Arial" charset="0"/>
              <a:ea typeface="Arial" charset="0"/>
              <a:cs typeface="Arial" charset="0"/>
            </a:endParaRPr>
          </a:p>
        </p:txBody>
      </p:sp>
      <p:sp>
        <p:nvSpPr>
          <p:cNvPr id="244" name="Shape 244"/>
          <p:cNvSpPr>
            <a:spLocks noGrp="1" noRot="1" noChangeAspect="1"/>
          </p:cNvSpPr>
          <p:nvPr>
            <p:ph type="sldImg" idx="2"/>
          </p:nvPr>
        </p:nvSpPr>
        <p:spPr>
          <a:xfrm>
            <a:off x="350838" y="692150"/>
            <a:ext cx="61563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FDL_4K.png">
            <a:extLst>
              <a:ext uri="{FF2B5EF4-FFF2-40B4-BE49-F238E27FC236}">
                <a16:creationId xmlns:a16="http://schemas.microsoft.com/office/drawing/2014/main" id="{A6F11ACB-BD47-124B-841D-75F2EB0E7769}"/>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588434" y="328614"/>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C22BF71-01FD-8246-86AF-F121B0FAF5CF}"/>
              </a:ext>
            </a:extLst>
          </p:cNvPr>
          <p:cNvSpPr>
            <a:spLocks noGrp="1"/>
          </p:cNvSpPr>
          <p:nvPr>
            <p:ph type="ftr" sz="quarter" idx="10"/>
          </p:nvPr>
        </p:nvSpPr>
        <p:spPr/>
        <p:txBody>
          <a:bodyPr/>
          <a:lstStyle>
            <a:lvl1pPr defTabSz="914400" fontAlgn="auto">
              <a:spcBef>
                <a:spcPts val="0"/>
              </a:spcBef>
              <a:spcAft>
                <a:spcPts val="0"/>
              </a:spcAft>
              <a:defRPr/>
            </a:lvl1pPr>
          </a:lstStyle>
          <a:p>
            <a:pPr>
              <a:defRPr/>
            </a:pPr>
            <a:r>
              <a:rPr lang="en-US"/>
              <a:t>BOY SCOUTS OF AMERICA</a:t>
            </a:r>
          </a:p>
        </p:txBody>
      </p:sp>
      <p:sp>
        <p:nvSpPr>
          <p:cNvPr id="6" name="Slide Number Placeholder 5">
            <a:extLst>
              <a:ext uri="{FF2B5EF4-FFF2-40B4-BE49-F238E27FC236}">
                <a16:creationId xmlns:a16="http://schemas.microsoft.com/office/drawing/2014/main" id="{A2535AB7-2717-9741-BE1E-53797A1A4A6A}"/>
              </a:ext>
            </a:extLst>
          </p:cNvPr>
          <p:cNvSpPr>
            <a:spLocks noGrp="1"/>
          </p:cNvSpPr>
          <p:nvPr>
            <p:ph type="sldNum" sz="quarter" idx="11"/>
          </p:nvPr>
        </p:nvSpPr>
        <p:spPr/>
        <p:txBody>
          <a:bodyPr/>
          <a:lstStyle>
            <a:lvl1pPr defTabSz="914400">
              <a:defRPr/>
            </a:lvl1pPr>
          </a:lstStyle>
          <a:p>
            <a:fld id="{8D506751-B503-F24E-BB47-765D166950C2}" type="slidenum">
              <a:rPr lang="en-US" altLang="en-US"/>
              <a:pPr/>
              <a:t>‹#›</a:t>
            </a:fld>
            <a:endParaRPr lang="en-US" altLang="en-US"/>
          </a:p>
        </p:txBody>
      </p:sp>
      <p:sp>
        <p:nvSpPr>
          <p:cNvPr id="7" name="Date Placeholder 6">
            <a:extLst>
              <a:ext uri="{FF2B5EF4-FFF2-40B4-BE49-F238E27FC236}">
                <a16:creationId xmlns:a16="http://schemas.microsoft.com/office/drawing/2014/main" id="{2890071F-EBF5-7D4D-BB49-AC4A9DAC7669}"/>
              </a:ext>
            </a:extLst>
          </p:cNvPr>
          <p:cNvSpPr>
            <a:spLocks noGrp="1"/>
          </p:cNvSpPr>
          <p:nvPr>
            <p:ph type="dt" sz="half" idx="12"/>
          </p:nvPr>
        </p:nvSpPr>
        <p:spPr>
          <a:xfrm>
            <a:off x="5088467" y="6508751"/>
            <a:ext cx="2844800" cy="365125"/>
          </a:xfrm>
          <a:prstGeom prst="rect">
            <a:avLst/>
          </a:prstGeom>
        </p:spPr>
        <p:txBody>
          <a:bodyPr/>
          <a:lstStyle>
            <a:lvl1pPr defTabSz="914400">
              <a:defRPr/>
            </a:lvl1pPr>
          </a:lstStyle>
          <a:p>
            <a:fld id="{1807EAF7-7F31-7542-AAA7-95D3EF7E126C}" type="datetime1">
              <a:rPr lang="en-US" altLang="en-US"/>
              <a:pPr/>
              <a:t>4/19/22</a:t>
            </a:fld>
            <a:endParaRPr lang="en-US" altLang="en-US"/>
          </a:p>
        </p:txBody>
      </p:sp>
    </p:spTree>
    <p:extLst>
      <p:ext uri="{BB962C8B-B14F-4D97-AF65-F5344CB8AC3E}">
        <p14:creationId xmlns:p14="http://schemas.microsoft.com/office/powerpoint/2010/main" val="21471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FDL_4K.png">
            <a:extLst>
              <a:ext uri="{FF2B5EF4-FFF2-40B4-BE49-F238E27FC236}">
                <a16:creationId xmlns:a16="http://schemas.microsoft.com/office/drawing/2014/main" id="{1BB35AED-77A9-A84B-B3DE-34090E6037C4}"/>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588434" y="328614"/>
            <a:ext cx="1337733"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672323F3-2F26-1943-B03E-055404BF74DD}"/>
              </a:ext>
            </a:extLst>
          </p:cNvPr>
          <p:cNvSpPr>
            <a:spLocks noGrp="1"/>
          </p:cNvSpPr>
          <p:nvPr>
            <p:ph type="dt" sz="half" idx="10"/>
          </p:nvPr>
        </p:nvSpPr>
        <p:spPr>
          <a:xfrm>
            <a:off x="5088467" y="6508751"/>
            <a:ext cx="2844800" cy="365125"/>
          </a:xfrm>
          <a:prstGeom prst="rect">
            <a:avLst/>
          </a:prstGeom>
        </p:spPr>
        <p:txBody>
          <a:bodyPr/>
          <a:lstStyle>
            <a:lvl1pPr defTabSz="914400">
              <a:defRPr/>
            </a:lvl1pPr>
          </a:lstStyle>
          <a:p>
            <a:fld id="{42875356-1C3D-C543-8F62-AFB0B1A9FFB6}" type="datetime1">
              <a:rPr lang="en-US" altLang="en-US"/>
              <a:pPr/>
              <a:t>4/19/22</a:t>
            </a:fld>
            <a:endParaRPr lang="en-US" altLang="en-US"/>
          </a:p>
        </p:txBody>
      </p:sp>
      <p:sp>
        <p:nvSpPr>
          <p:cNvPr id="5" name="Footer Placeholder 3">
            <a:extLst>
              <a:ext uri="{FF2B5EF4-FFF2-40B4-BE49-F238E27FC236}">
                <a16:creationId xmlns:a16="http://schemas.microsoft.com/office/drawing/2014/main" id="{5EC0EC45-4EC4-294F-830F-B2BAEB1EF8BE}"/>
              </a:ext>
            </a:extLst>
          </p:cNvPr>
          <p:cNvSpPr>
            <a:spLocks noGrp="1"/>
          </p:cNvSpPr>
          <p:nvPr>
            <p:ph type="ftr" sz="quarter" idx="11"/>
          </p:nvPr>
        </p:nvSpPr>
        <p:spPr/>
        <p:txBody>
          <a:bodyPr/>
          <a:lstStyle>
            <a:lvl1pPr defTabSz="914400" fontAlgn="auto">
              <a:spcBef>
                <a:spcPts val="0"/>
              </a:spcBef>
              <a:spcAft>
                <a:spcPts val="0"/>
              </a:spcAft>
              <a:defRPr/>
            </a:lvl1pPr>
          </a:lstStyle>
          <a:p>
            <a:pPr>
              <a:defRPr/>
            </a:pPr>
            <a:r>
              <a:rPr lang="en-US"/>
              <a:t>BOY SCOUTS OF AMERICA</a:t>
            </a:r>
          </a:p>
        </p:txBody>
      </p:sp>
      <p:sp>
        <p:nvSpPr>
          <p:cNvPr id="6" name="Slide Number Placeholder 4">
            <a:extLst>
              <a:ext uri="{FF2B5EF4-FFF2-40B4-BE49-F238E27FC236}">
                <a16:creationId xmlns:a16="http://schemas.microsoft.com/office/drawing/2014/main" id="{07D4C623-891C-2B41-8E98-320DDC1F530F}"/>
              </a:ext>
            </a:extLst>
          </p:cNvPr>
          <p:cNvSpPr>
            <a:spLocks noGrp="1"/>
          </p:cNvSpPr>
          <p:nvPr>
            <p:ph type="sldNum" sz="quarter" idx="12"/>
          </p:nvPr>
        </p:nvSpPr>
        <p:spPr/>
        <p:txBody>
          <a:bodyPr/>
          <a:lstStyle>
            <a:lvl1pPr defTabSz="914400">
              <a:defRPr/>
            </a:lvl1pPr>
          </a:lstStyle>
          <a:p>
            <a:fld id="{50345062-6384-A54D-9384-479BFB7CAACB}" type="slidenum">
              <a:rPr lang="en-US" altLang="en-US"/>
              <a:pPr/>
              <a:t>‹#›</a:t>
            </a:fld>
            <a:endParaRPr lang="en-US" altLang="en-US"/>
          </a:p>
        </p:txBody>
      </p:sp>
    </p:spTree>
    <p:extLst>
      <p:ext uri="{BB962C8B-B14F-4D97-AF65-F5344CB8AC3E}">
        <p14:creationId xmlns:p14="http://schemas.microsoft.com/office/powerpoint/2010/main" val="129945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C4D4B-9989-1E46-A570-25952CECAD09}"/>
              </a:ext>
            </a:extLst>
          </p:cNvPr>
          <p:cNvSpPr>
            <a:spLocks noGrp="1"/>
          </p:cNvSpPr>
          <p:nvPr>
            <p:ph type="dt" sz="half" idx="10"/>
          </p:nvPr>
        </p:nvSpPr>
        <p:spPr>
          <a:xfrm>
            <a:off x="5088467" y="6508751"/>
            <a:ext cx="2844800" cy="365125"/>
          </a:xfrm>
          <a:prstGeom prst="rect">
            <a:avLst/>
          </a:prstGeom>
        </p:spPr>
        <p:txBody>
          <a:bodyPr/>
          <a:lstStyle>
            <a:lvl1pPr defTabSz="914400">
              <a:defRPr/>
            </a:lvl1pPr>
          </a:lstStyle>
          <a:p>
            <a:fld id="{671D634D-F1D6-0A42-84C1-16AA0135CC2D}" type="datetime1">
              <a:rPr lang="en-US" altLang="en-US"/>
              <a:pPr/>
              <a:t>4/19/22</a:t>
            </a:fld>
            <a:endParaRPr lang="en-US" altLang="en-US"/>
          </a:p>
        </p:txBody>
      </p:sp>
      <p:sp>
        <p:nvSpPr>
          <p:cNvPr id="3" name="Footer Placeholder 2">
            <a:extLst>
              <a:ext uri="{FF2B5EF4-FFF2-40B4-BE49-F238E27FC236}">
                <a16:creationId xmlns:a16="http://schemas.microsoft.com/office/drawing/2014/main" id="{72BD8499-08A3-A24E-8C7D-32DDDB0EDC55}"/>
              </a:ext>
            </a:extLst>
          </p:cNvPr>
          <p:cNvSpPr>
            <a:spLocks noGrp="1"/>
          </p:cNvSpPr>
          <p:nvPr>
            <p:ph type="ftr" sz="quarter" idx="11"/>
          </p:nvPr>
        </p:nvSpPr>
        <p:spPr/>
        <p:txBody>
          <a:bodyPr/>
          <a:lstStyle>
            <a:lvl1pPr defTabSz="914400" fontAlgn="auto">
              <a:spcBef>
                <a:spcPts val="0"/>
              </a:spcBef>
              <a:spcAft>
                <a:spcPts val="0"/>
              </a:spcAft>
              <a:defRPr/>
            </a:lvl1pPr>
          </a:lstStyle>
          <a:p>
            <a:pPr>
              <a:defRPr/>
            </a:pPr>
            <a:r>
              <a:rPr lang="en-US"/>
              <a:t>BOY SCOUTS OF AMERICA</a:t>
            </a:r>
          </a:p>
        </p:txBody>
      </p:sp>
      <p:sp>
        <p:nvSpPr>
          <p:cNvPr id="4" name="Slide Number Placeholder 3">
            <a:extLst>
              <a:ext uri="{FF2B5EF4-FFF2-40B4-BE49-F238E27FC236}">
                <a16:creationId xmlns:a16="http://schemas.microsoft.com/office/drawing/2014/main" id="{BF8FFA55-5F40-2449-B7CB-501BD29085E0}"/>
              </a:ext>
            </a:extLst>
          </p:cNvPr>
          <p:cNvSpPr>
            <a:spLocks noGrp="1"/>
          </p:cNvSpPr>
          <p:nvPr>
            <p:ph type="sldNum" sz="quarter" idx="12"/>
          </p:nvPr>
        </p:nvSpPr>
        <p:spPr/>
        <p:txBody>
          <a:bodyPr/>
          <a:lstStyle>
            <a:lvl1pPr defTabSz="914400">
              <a:defRPr/>
            </a:lvl1pPr>
          </a:lstStyle>
          <a:p>
            <a:fld id="{26B845C0-F79C-8B45-AFF5-6A4BCF19C4EF}" type="slidenum">
              <a:rPr lang="en-US" altLang="en-US"/>
              <a:pPr/>
              <a:t>‹#›</a:t>
            </a:fld>
            <a:endParaRPr lang="en-US" altLang="en-US"/>
          </a:p>
        </p:txBody>
      </p:sp>
    </p:spTree>
    <p:extLst>
      <p:ext uri="{BB962C8B-B14F-4D97-AF65-F5344CB8AC3E}">
        <p14:creationId xmlns:p14="http://schemas.microsoft.com/office/powerpoint/2010/main" val="3429676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9DB79-1F8C-BC47-8902-F53E1CBF29B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3BFCF4D-A9A4-6E4D-B721-8BD73F17371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27770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724578CF-C10F-BE40-9BE6-B8BB0FF59778}"/>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1553817" y="3048692"/>
            <a:ext cx="10515600" cy="549275"/>
          </a:xfrm>
          <a:prstGeom prst="rect">
            <a:avLst/>
          </a:prstGeom>
        </p:spPr>
        <p:txBody>
          <a:bodyPr/>
          <a:lstStyle>
            <a:lvl1pPr>
              <a:defRPr>
                <a:solidFill>
                  <a:schemeClr val="bg1"/>
                </a:solidFill>
                <a:latin typeface="Franklin Gothic Medium" panose="020B0603020102020204" pitchFamily="34" charset="0"/>
              </a:defRPr>
            </a:lvl1pPr>
          </a:lstStyle>
          <a:p>
            <a:r>
              <a:rPr lang="en-US" dirty="0"/>
              <a:t>Click to edit Master title style</a:t>
            </a:r>
          </a:p>
        </p:txBody>
      </p:sp>
    </p:spTree>
    <p:extLst>
      <p:ext uri="{BB962C8B-B14F-4D97-AF65-F5344CB8AC3E}">
        <p14:creationId xmlns:p14="http://schemas.microsoft.com/office/powerpoint/2010/main" val="3677062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4D4BE163-FF55-3D46-ABEA-4FAA7EEF0BEE}"/>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0584" y="0"/>
            <a:ext cx="122131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122583" y="2979118"/>
            <a:ext cx="10515600" cy="549275"/>
          </a:xfrm>
          <a:prstGeom prst="rect">
            <a:avLst/>
          </a:prstGeom>
        </p:spPr>
        <p:txBody>
          <a:bodyPr/>
          <a:lstStyle>
            <a:lvl1pPr>
              <a:defRPr>
                <a:solidFill>
                  <a:schemeClr val="bg1"/>
                </a:solidFill>
                <a:latin typeface="Franklin Gothic Medium" panose="020B0603020102020204" pitchFamily="34" charset="0"/>
              </a:defRPr>
            </a:lvl1pPr>
          </a:lstStyle>
          <a:p>
            <a:r>
              <a:rPr lang="en-US" dirty="0"/>
              <a:t>Click to edit Master title style</a:t>
            </a:r>
          </a:p>
        </p:txBody>
      </p:sp>
    </p:spTree>
    <p:extLst>
      <p:ext uri="{BB962C8B-B14F-4D97-AF65-F5344CB8AC3E}">
        <p14:creationId xmlns:p14="http://schemas.microsoft.com/office/powerpoint/2010/main" val="73734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D0124A79-C158-3A4F-9B85-990DAC083CCF}"/>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8467" y="0"/>
            <a:ext cx="12183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122583" y="2979118"/>
            <a:ext cx="10515600" cy="549275"/>
          </a:xfrm>
          <a:prstGeom prst="rect">
            <a:avLst/>
          </a:prstGeom>
        </p:spPr>
        <p:txBody>
          <a:bodyPr/>
          <a:lstStyle>
            <a:lvl1pPr>
              <a:defRPr>
                <a:solidFill>
                  <a:schemeClr val="bg1"/>
                </a:solidFill>
                <a:latin typeface="Franklin Gothic Medium" panose="020B0603020102020204" pitchFamily="34" charset="0"/>
              </a:defRPr>
            </a:lvl1pPr>
          </a:lstStyle>
          <a:p>
            <a:r>
              <a:rPr lang="en-US" dirty="0"/>
              <a:t>Click to edit Master title style</a:t>
            </a:r>
          </a:p>
        </p:txBody>
      </p:sp>
    </p:spTree>
    <p:extLst>
      <p:ext uri="{BB962C8B-B14F-4D97-AF65-F5344CB8AC3E}">
        <p14:creationId xmlns:p14="http://schemas.microsoft.com/office/powerpoint/2010/main" val="174901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97A27097-3D22-5D4B-9032-E57F89514BF5}"/>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0"/>
            <a:ext cx="122131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122583" y="2979118"/>
            <a:ext cx="10515600" cy="549275"/>
          </a:xfrm>
          <a:prstGeom prst="rect">
            <a:avLst/>
          </a:prstGeom>
        </p:spPr>
        <p:txBody>
          <a:bodyPr/>
          <a:lstStyle>
            <a:lvl1pPr>
              <a:defRPr>
                <a:solidFill>
                  <a:schemeClr val="bg1"/>
                </a:solidFill>
                <a:latin typeface="Franklin Gothic Medium" panose="020B0603020102020204" pitchFamily="34" charset="0"/>
              </a:defRPr>
            </a:lvl1pPr>
          </a:lstStyle>
          <a:p>
            <a:r>
              <a:rPr lang="en-US" dirty="0"/>
              <a:t>Click to edit Master title style</a:t>
            </a:r>
          </a:p>
        </p:txBody>
      </p:sp>
    </p:spTree>
    <p:extLst>
      <p:ext uri="{BB962C8B-B14F-4D97-AF65-F5344CB8AC3E}">
        <p14:creationId xmlns:p14="http://schemas.microsoft.com/office/powerpoint/2010/main" val="4064211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59F61525-1B83-4247-B2A3-9ABC4E2430B8}"/>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8876370" y="0"/>
            <a:ext cx="33156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7CE86C49-196F-1542-8D42-1AFF883A3D69}"/>
              </a:ext>
            </a:extLst>
          </p:cNvPr>
          <p:cNvSpPr txBox="1">
            <a:spLocks/>
          </p:cNvSpPr>
          <p:nvPr userDrawn="1"/>
        </p:nvSpPr>
        <p:spPr>
          <a:xfrm>
            <a:off x="7772400" y="409576"/>
            <a:ext cx="3075517" cy="473075"/>
          </a:xfrm>
          <a:prstGeom prst="rect">
            <a:avLst/>
          </a:prstGeom>
        </p:spPr>
        <p:txBody>
          <a:bodyPr/>
          <a:lstStyle>
            <a:lvl1pPr algn="l" rtl="0" eaLnBrk="0" fontAlgn="base" hangingPunct="0">
              <a:lnSpc>
                <a:spcPct val="90000"/>
              </a:lnSpc>
              <a:spcBef>
                <a:spcPct val="0"/>
              </a:spcBef>
              <a:spcAft>
                <a:spcPct val="0"/>
              </a:spcAft>
              <a:defRPr sz="2800" b="1" kern="1200">
                <a:solidFill>
                  <a:srgbClr val="C00000"/>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a:solidFill>
                  <a:schemeClr val="tx1"/>
                </a:solidFill>
                <a:latin typeface="Calibri Light" panose="020F0302020204030204" pitchFamily="34" charset="0"/>
              </a:defRPr>
            </a:lvl9pPr>
          </a:lstStyle>
          <a:p>
            <a:pPr>
              <a:defRPr/>
            </a:pPr>
            <a:r>
              <a:rPr lang="en-US" sz="2000" dirty="0">
                <a:solidFill>
                  <a:schemeClr val="bg1"/>
                </a:solidFill>
                <a:latin typeface="Franklin Gothic Medium" panose="020B0603020102020204" pitchFamily="34" charset="0"/>
              </a:rPr>
              <a:t>XX</a:t>
            </a:r>
          </a:p>
        </p:txBody>
      </p:sp>
      <p:sp>
        <p:nvSpPr>
          <p:cNvPr id="7" name="Title 1"/>
          <p:cNvSpPr>
            <a:spLocks noGrp="1"/>
          </p:cNvSpPr>
          <p:nvPr>
            <p:ph type="title"/>
          </p:nvPr>
        </p:nvSpPr>
        <p:spPr>
          <a:xfrm>
            <a:off x="109331" y="96770"/>
            <a:ext cx="7663069" cy="549275"/>
          </a:xfrm>
          <a:prstGeom prst="rect">
            <a:avLst/>
          </a:prstGeom>
        </p:spPr>
        <p:txBody>
          <a:bodyPr/>
          <a:lstStyle>
            <a:lvl1pPr>
              <a:defRPr b="1">
                <a:solidFill>
                  <a:srgbClr val="952524"/>
                </a:solidFill>
                <a:latin typeface="Franklin Gothic Medium" panose="020B0603020102020204" pitchFamily="34" charset="0"/>
              </a:defRPr>
            </a:lvl1pPr>
          </a:lstStyle>
          <a:p>
            <a:r>
              <a:rPr lang="en-US" dirty="0"/>
              <a:t>Click to edit Master title style</a:t>
            </a:r>
          </a:p>
        </p:txBody>
      </p:sp>
      <p:sp>
        <p:nvSpPr>
          <p:cNvPr id="5" name="Content Placeholder 2">
            <a:extLst>
              <a:ext uri="{FF2B5EF4-FFF2-40B4-BE49-F238E27FC236}">
                <a16:creationId xmlns:a16="http://schemas.microsoft.com/office/drawing/2014/main" id="{98317E63-A558-AB4E-999C-AAB18991C5C9}"/>
              </a:ext>
            </a:extLst>
          </p:cNvPr>
          <p:cNvSpPr>
            <a:spLocks noGrp="1"/>
          </p:cNvSpPr>
          <p:nvPr>
            <p:ph idx="1"/>
          </p:nvPr>
        </p:nvSpPr>
        <p:spPr>
          <a:xfrm>
            <a:off x="352926" y="958851"/>
            <a:ext cx="9753600" cy="5489573"/>
          </a:xfrm>
          <a:prstGeom prst="rect">
            <a:avLst/>
          </a:prstGeom>
        </p:spPr>
        <p:txBody>
          <a:bodyPr/>
          <a:lstStyle>
            <a:lvl1pPr>
              <a:defRPr>
                <a:latin typeface="Franklin Gothic Medium" panose="020B0603020102020204" pitchFamily="34" charset="0"/>
              </a:defRPr>
            </a:lvl1pPr>
            <a:lvl2pPr>
              <a:defRPr>
                <a:latin typeface="Franklin Gothic Medium" panose="020B0603020102020204" pitchFamily="34" charset="0"/>
              </a:defRPr>
            </a:lvl2pPr>
            <a:lvl3pPr>
              <a:defRPr>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1766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E643179-776A-D849-9F98-4F2E753C48B7}"/>
              </a:ext>
            </a:extLst>
          </p:cNvPr>
          <p:cNvSpPr txBox="1">
            <a:spLocks/>
          </p:cNvSpPr>
          <p:nvPr userDrawn="1"/>
        </p:nvSpPr>
        <p:spPr>
          <a:xfrm>
            <a:off x="7799917" y="404813"/>
            <a:ext cx="3657600" cy="4572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1800" dirty="0">
                <a:solidFill>
                  <a:schemeClr val="bg1"/>
                </a:solidFill>
                <a:latin typeface="Franklin Gothic Demi Cond" panose="020B0706030402020204" pitchFamily="34" charset="0"/>
              </a:rPr>
              <a:t>SLIDE SUB-TITLE</a:t>
            </a:r>
          </a:p>
        </p:txBody>
      </p:sp>
      <p:pic>
        <p:nvPicPr>
          <p:cNvPr id="4" name="Picture 2">
            <a:extLst>
              <a:ext uri="{FF2B5EF4-FFF2-40B4-BE49-F238E27FC236}">
                <a16:creationId xmlns:a16="http://schemas.microsoft.com/office/drawing/2014/main" id="{C6B28737-C6D3-8446-96E1-D16AE7B1F88E}"/>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8876370" y="0"/>
            <a:ext cx="33156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CBC11E9E-5D62-B44A-B230-3139B366B6EF}"/>
              </a:ext>
            </a:extLst>
          </p:cNvPr>
          <p:cNvSpPr txBox="1">
            <a:spLocks/>
          </p:cNvSpPr>
          <p:nvPr userDrawn="1"/>
        </p:nvSpPr>
        <p:spPr>
          <a:xfrm>
            <a:off x="7772400" y="409576"/>
            <a:ext cx="3075517" cy="473075"/>
          </a:xfrm>
          <a:prstGeom prst="rect">
            <a:avLst/>
          </a:prstGeom>
        </p:spPr>
        <p:txBody>
          <a:bodyPr/>
          <a:lstStyle>
            <a:lvl1pPr algn="l" rtl="0" eaLnBrk="0" fontAlgn="base" hangingPunct="0">
              <a:lnSpc>
                <a:spcPct val="90000"/>
              </a:lnSpc>
              <a:spcBef>
                <a:spcPct val="0"/>
              </a:spcBef>
              <a:spcAft>
                <a:spcPct val="0"/>
              </a:spcAft>
              <a:defRPr sz="2800" b="1" kern="1200">
                <a:solidFill>
                  <a:srgbClr val="C00000"/>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a:solidFill>
                  <a:schemeClr val="tx1"/>
                </a:solidFill>
                <a:latin typeface="Calibri Light" panose="020F0302020204030204" pitchFamily="34" charset="0"/>
              </a:defRPr>
            </a:lvl9pPr>
          </a:lstStyle>
          <a:p>
            <a:pPr>
              <a:defRPr/>
            </a:pPr>
            <a:r>
              <a:rPr lang="en-US" sz="2000" dirty="0">
                <a:solidFill>
                  <a:schemeClr val="bg1"/>
                </a:solidFill>
                <a:latin typeface="Franklin Gothic Medium" panose="020B0603020102020204" pitchFamily="34" charset="0"/>
              </a:rPr>
              <a:t>XX</a:t>
            </a:r>
          </a:p>
        </p:txBody>
      </p:sp>
      <p:sp>
        <p:nvSpPr>
          <p:cNvPr id="6" name="Title 1"/>
          <p:cNvSpPr>
            <a:spLocks noGrp="1"/>
          </p:cNvSpPr>
          <p:nvPr>
            <p:ph type="title"/>
          </p:nvPr>
        </p:nvSpPr>
        <p:spPr>
          <a:xfrm>
            <a:off x="109331" y="96770"/>
            <a:ext cx="7663069" cy="549275"/>
          </a:xfrm>
          <a:prstGeom prst="rect">
            <a:avLst/>
          </a:prstGeom>
        </p:spPr>
        <p:txBody>
          <a:bodyPr/>
          <a:lstStyle>
            <a:lvl1pPr>
              <a:defRPr b="1">
                <a:solidFill>
                  <a:srgbClr val="952524"/>
                </a:solidFill>
                <a:latin typeface="Franklin Gothic Medium" panose="020B0603020102020204" pitchFamily="34" charset="0"/>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32B10E2A-0C92-2E46-902F-BE500B7EBE51}"/>
              </a:ext>
            </a:extLst>
          </p:cNvPr>
          <p:cNvSpPr>
            <a:spLocks noGrp="1"/>
          </p:cNvSpPr>
          <p:nvPr>
            <p:ph idx="1"/>
          </p:nvPr>
        </p:nvSpPr>
        <p:spPr>
          <a:xfrm>
            <a:off x="352926" y="958851"/>
            <a:ext cx="9753600" cy="5489573"/>
          </a:xfrm>
          <a:prstGeom prst="rect">
            <a:avLst/>
          </a:prstGeom>
        </p:spPr>
        <p:txBody>
          <a:bodyPr/>
          <a:lstStyle>
            <a:lvl1pPr>
              <a:defRPr>
                <a:latin typeface="Franklin Gothic Medium" panose="020B0603020102020204" pitchFamily="34" charset="0"/>
              </a:defRPr>
            </a:lvl1pPr>
            <a:lvl2pPr>
              <a:defRPr>
                <a:latin typeface="Franklin Gothic Medium" panose="020B0603020102020204" pitchFamily="34" charset="0"/>
              </a:defRPr>
            </a:lvl2pPr>
            <a:lvl3pPr>
              <a:defRPr>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5093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371281-507C-7B45-B918-15C5207AAC6D}"/>
              </a:ext>
            </a:extLst>
          </p:cNvPr>
          <p:cNvSpPr txBox="1">
            <a:spLocks/>
          </p:cNvSpPr>
          <p:nvPr userDrawn="1"/>
        </p:nvSpPr>
        <p:spPr>
          <a:xfrm>
            <a:off x="7799917" y="404813"/>
            <a:ext cx="3657600" cy="4572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1800" dirty="0">
                <a:solidFill>
                  <a:schemeClr val="bg1"/>
                </a:solidFill>
                <a:latin typeface="Franklin Gothic Demi Cond" panose="020B0706030402020204" pitchFamily="34" charset="0"/>
              </a:rPr>
              <a:t>SLIDE SUB-TITLE</a:t>
            </a:r>
          </a:p>
        </p:txBody>
      </p:sp>
      <p:pic>
        <p:nvPicPr>
          <p:cNvPr id="4" name="Picture 2" descr="A close up of a logo&#10;&#10;Description automatically generated">
            <a:extLst>
              <a:ext uri="{FF2B5EF4-FFF2-40B4-BE49-F238E27FC236}">
                <a16:creationId xmlns:a16="http://schemas.microsoft.com/office/drawing/2014/main" id="{95328F43-44F3-DB4F-B775-0FFFFB9DB99A}"/>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9116482" y="0"/>
            <a:ext cx="307551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BEE05A57-1FA8-3F45-B7CE-501457237D64}"/>
              </a:ext>
            </a:extLst>
          </p:cNvPr>
          <p:cNvSpPr txBox="1">
            <a:spLocks/>
          </p:cNvSpPr>
          <p:nvPr userDrawn="1"/>
        </p:nvSpPr>
        <p:spPr>
          <a:xfrm>
            <a:off x="7772400" y="409576"/>
            <a:ext cx="3075517" cy="473075"/>
          </a:xfrm>
          <a:prstGeom prst="rect">
            <a:avLst/>
          </a:prstGeom>
        </p:spPr>
        <p:txBody>
          <a:bodyPr/>
          <a:lstStyle>
            <a:lvl1pPr algn="l" rtl="0" eaLnBrk="0" fontAlgn="base" hangingPunct="0">
              <a:lnSpc>
                <a:spcPct val="90000"/>
              </a:lnSpc>
              <a:spcBef>
                <a:spcPct val="0"/>
              </a:spcBef>
              <a:spcAft>
                <a:spcPct val="0"/>
              </a:spcAft>
              <a:defRPr sz="2800" b="1" kern="1200">
                <a:solidFill>
                  <a:srgbClr val="C00000"/>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a:solidFill>
                  <a:schemeClr val="tx1"/>
                </a:solidFill>
                <a:latin typeface="Calibri Light" panose="020F0302020204030204" pitchFamily="34" charset="0"/>
              </a:defRPr>
            </a:lvl9pPr>
          </a:lstStyle>
          <a:p>
            <a:pPr>
              <a:defRPr/>
            </a:pPr>
            <a:r>
              <a:rPr lang="en-US" sz="2000" dirty="0">
                <a:solidFill>
                  <a:schemeClr val="bg1"/>
                </a:solidFill>
                <a:latin typeface="Franklin Gothic Medium" panose="020B0603020102020204" pitchFamily="34" charset="0"/>
              </a:rPr>
              <a:t>XX</a:t>
            </a:r>
          </a:p>
        </p:txBody>
      </p:sp>
      <p:sp>
        <p:nvSpPr>
          <p:cNvPr id="6" name="Title 1"/>
          <p:cNvSpPr>
            <a:spLocks noGrp="1"/>
          </p:cNvSpPr>
          <p:nvPr>
            <p:ph type="title"/>
          </p:nvPr>
        </p:nvSpPr>
        <p:spPr>
          <a:xfrm>
            <a:off x="109331" y="96770"/>
            <a:ext cx="7663069" cy="549275"/>
          </a:xfrm>
          <a:prstGeom prst="rect">
            <a:avLst/>
          </a:prstGeom>
        </p:spPr>
        <p:txBody>
          <a:bodyPr/>
          <a:lstStyle>
            <a:lvl1pPr>
              <a:defRPr b="1">
                <a:solidFill>
                  <a:srgbClr val="952524"/>
                </a:solidFill>
                <a:latin typeface="Franklin Gothic Medium" panose="020B0603020102020204" pitchFamily="34" charset="0"/>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3426C8CB-858A-1F48-8959-44511F34B54E}"/>
              </a:ext>
            </a:extLst>
          </p:cNvPr>
          <p:cNvSpPr>
            <a:spLocks noGrp="1"/>
          </p:cNvSpPr>
          <p:nvPr>
            <p:ph idx="1"/>
          </p:nvPr>
        </p:nvSpPr>
        <p:spPr>
          <a:xfrm>
            <a:off x="352926" y="958851"/>
            <a:ext cx="9753600" cy="5489573"/>
          </a:xfrm>
          <a:prstGeom prst="rect">
            <a:avLst/>
          </a:prstGeom>
        </p:spPr>
        <p:txBody>
          <a:bodyPr/>
          <a:lstStyle>
            <a:lvl1pPr>
              <a:defRPr>
                <a:latin typeface="Franklin Gothic Medium" panose="020B0603020102020204" pitchFamily="34" charset="0"/>
              </a:defRPr>
            </a:lvl1pPr>
            <a:lvl2pPr>
              <a:defRPr>
                <a:latin typeface="Franklin Gothic Medium" panose="020B0603020102020204" pitchFamily="34" charset="0"/>
              </a:defRPr>
            </a:lvl2pPr>
            <a:lvl3pPr>
              <a:defRPr>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1243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59F61525-1B83-4247-B2A3-9ABC4E2430B8}"/>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10070592" y="0"/>
            <a:ext cx="212140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7CE86C49-196F-1542-8D42-1AFF883A3D69}"/>
              </a:ext>
            </a:extLst>
          </p:cNvPr>
          <p:cNvSpPr txBox="1">
            <a:spLocks/>
          </p:cNvSpPr>
          <p:nvPr userDrawn="1"/>
        </p:nvSpPr>
        <p:spPr>
          <a:xfrm>
            <a:off x="7772400" y="409576"/>
            <a:ext cx="3075517" cy="473075"/>
          </a:xfrm>
          <a:prstGeom prst="rect">
            <a:avLst/>
          </a:prstGeom>
        </p:spPr>
        <p:txBody>
          <a:bodyPr/>
          <a:lstStyle>
            <a:lvl1pPr algn="l" rtl="0" eaLnBrk="0" fontAlgn="base" hangingPunct="0">
              <a:lnSpc>
                <a:spcPct val="90000"/>
              </a:lnSpc>
              <a:spcBef>
                <a:spcPct val="0"/>
              </a:spcBef>
              <a:spcAft>
                <a:spcPct val="0"/>
              </a:spcAft>
              <a:defRPr sz="2800" b="1" kern="1200">
                <a:solidFill>
                  <a:srgbClr val="C00000"/>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a:solidFill>
                  <a:schemeClr val="tx1"/>
                </a:solidFill>
                <a:latin typeface="Calibri Light" panose="020F0302020204030204" pitchFamily="34" charset="0"/>
              </a:defRPr>
            </a:lvl9pPr>
          </a:lstStyle>
          <a:p>
            <a:pPr>
              <a:defRPr/>
            </a:pPr>
            <a:r>
              <a:rPr lang="en-US" sz="2000" dirty="0">
                <a:solidFill>
                  <a:schemeClr val="bg1"/>
                </a:solidFill>
                <a:latin typeface="Franklin Gothic Medium" panose="020B0603020102020204" pitchFamily="34" charset="0"/>
              </a:rPr>
              <a:t>XX</a:t>
            </a:r>
          </a:p>
        </p:txBody>
      </p:sp>
      <p:sp>
        <p:nvSpPr>
          <p:cNvPr id="7" name="Title 1"/>
          <p:cNvSpPr>
            <a:spLocks noGrp="1"/>
          </p:cNvSpPr>
          <p:nvPr>
            <p:ph type="title"/>
          </p:nvPr>
        </p:nvSpPr>
        <p:spPr>
          <a:xfrm>
            <a:off x="109331" y="96770"/>
            <a:ext cx="7663069" cy="549275"/>
          </a:xfrm>
          <a:prstGeom prst="rect">
            <a:avLst/>
          </a:prstGeom>
        </p:spPr>
        <p:txBody>
          <a:bodyPr/>
          <a:lstStyle>
            <a:lvl1pPr>
              <a:defRPr b="1">
                <a:solidFill>
                  <a:srgbClr val="952524"/>
                </a:solidFill>
                <a:latin typeface="Franklin Gothic Medium" panose="020B0603020102020204" pitchFamily="34" charset="0"/>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334AA9DD-43C2-A54F-8E8A-36BAE0006A3E}"/>
              </a:ext>
            </a:extLst>
          </p:cNvPr>
          <p:cNvSpPr>
            <a:spLocks noGrp="1"/>
          </p:cNvSpPr>
          <p:nvPr>
            <p:ph idx="1"/>
          </p:nvPr>
        </p:nvSpPr>
        <p:spPr>
          <a:xfrm>
            <a:off x="352926" y="958851"/>
            <a:ext cx="9753600" cy="5489573"/>
          </a:xfrm>
          <a:prstGeom prst="rect">
            <a:avLst/>
          </a:prstGeom>
        </p:spPr>
        <p:txBody>
          <a:bodyPr/>
          <a:lstStyle>
            <a:lvl1pPr>
              <a:defRPr>
                <a:latin typeface="Franklin Gothic Medium" panose="020B0603020102020204" pitchFamily="34" charset="0"/>
              </a:defRPr>
            </a:lvl1pPr>
            <a:lvl2pPr>
              <a:defRPr>
                <a:latin typeface="Franklin Gothic Medium" panose="020B0603020102020204" pitchFamily="34" charset="0"/>
              </a:defRPr>
            </a:lvl2pPr>
            <a:lvl3pPr>
              <a:defRPr>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47287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E643179-776A-D849-9F98-4F2E753C48B7}"/>
              </a:ext>
            </a:extLst>
          </p:cNvPr>
          <p:cNvSpPr txBox="1">
            <a:spLocks/>
          </p:cNvSpPr>
          <p:nvPr userDrawn="1"/>
        </p:nvSpPr>
        <p:spPr>
          <a:xfrm>
            <a:off x="7799917" y="404813"/>
            <a:ext cx="3657600" cy="4572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1800" dirty="0">
                <a:solidFill>
                  <a:schemeClr val="bg1"/>
                </a:solidFill>
                <a:latin typeface="Franklin Gothic Demi Cond" panose="020B0706030402020204" pitchFamily="34" charset="0"/>
              </a:rPr>
              <a:t>SLIDE SUB-TITLE</a:t>
            </a:r>
          </a:p>
        </p:txBody>
      </p:sp>
      <p:pic>
        <p:nvPicPr>
          <p:cNvPr id="4" name="Picture 2">
            <a:extLst>
              <a:ext uri="{FF2B5EF4-FFF2-40B4-BE49-F238E27FC236}">
                <a16:creationId xmlns:a16="http://schemas.microsoft.com/office/drawing/2014/main" id="{C6B28737-C6D3-8446-96E1-D16AE7B1F88E}"/>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10098024" y="0"/>
            <a:ext cx="2121408" cy="6858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CBC11E9E-5D62-B44A-B230-3139B366B6EF}"/>
              </a:ext>
            </a:extLst>
          </p:cNvPr>
          <p:cNvSpPr txBox="1">
            <a:spLocks/>
          </p:cNvSpPr>
          <p:nvPr userDrawn="1"/>
        </p:nvSpPr>
        <p:spPr>
          <a:xfrm>
            <a:off x="7772400" y="409576"/>
            <a:ext cx="3075517" cy="473075"/>
          </a:xfrm>
          <a:prstGeom prst="rect">
            <a:avLst/>
          </a:prstGeom>
        </p:spPr>
        <p:txBody>
          <a:bodyPr/>
          <a:lstStyle>
            <a:lvl1pPr algn="l" rtl="0" eaLnBrk="0" fontAlgn="base" hangingPunct="0">
              <a:lnSpc>
                <a:spcPct val="90000"/>
              </a:lnSpc>
              <a:spcBef>
                <a:spcPct val="0"/>
              </a:spcBef>
              <a:spcAft>
                <a:spcPct val="0"/>
              </a:spcAft>
              <a:defRPr sz="2800" b="1" kern="1200">
                <a:solidFill>
                  <a:srgbClr val="C00000"/>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a:solidFill>
                  <a:schemeClr val="tx1"/>
                </a:solidFill>
                <a:latin typeface="Calibri Light" panose="020F0302020204030204" pitchFamily="34" charset="0"/>
              </a:defRPr>
            </a:lvl9pPr>
          </a:lstStyle>
          <a:p>
            <a:pPr>
              <a:defRPr/>
            </a:pPr>
            <a:r>
              <a:rPr lang="en-US" sz="2000" dirty="0">
                <a:solidFill>
                  <a:schemeClr val="bg1"/>
                </a:solidFill>
                <a:latin typeface="Franklin Gothic Medium" panose="020B0603020102020204" pitchFamily="34" charset="0"/>
              </a:rPr>
              <a:t>XX</a:t>
            </a:r>
          </a:p>
        </p:txBody>
      </p:sp>
      <p:sp>
        <p:nvSpPr>
          <p:cNvPr id="6" name="Title 1"/>
          <p:cNvSpPr>
            <a:spLocks noGrp="1"/>
          </p:cNvSpPr>
          <p:nvPr>
            <p:ph type="title"/>
          </p:nvPr>
        </p:nvSpPr>
        <p:spPr>
          <a:xfrm>
            <a:off x="109331" y="96770"/>
            <a:ext cx="7663069" cy="549275"/>
          </a:xfrm>
          <a:prstGeom prst="rect">
            <a:avLst/>
          </a:prstGeom>
        </p:spPr>
        <p:txBody>
          <a:bodyPr/>
          <a:lstStyle>
            <a:lvl1pPr>
              <a:defRPr b="1">
                <a:solidFill>
                  <a:srgbClr val="952524"/>
                </a:solidFill>
                <a:latin typeface="Franklin Gothic Medium" panose="020B0603020102020204" pitchFamily="34" charset="0"/>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F56AD09D-E835-D54C-98FC-4638229487C5}"/>
              </a:ext>
            </a:extLst>
          </p:cNvPr>
          <p:cNvSpPr>
            <a:spLocks noGrp="1"/>
          </p:cNvSpPr>
          <p:nvPr>
            <p:ph idx="1"/>
          </p:nvPr>
        </p:nvSpPr>
        <p:spPr>
          <a:xfrm>
            <a:off x="352926" y="958851"/>
            <a:ext cx="9753600" cy="5489573"/>
          </a:xfrm>
          <a:prstGeom prst="rect">
            <a:avLst/>
          </a:prstGeom>
        </p:spPr>
        <p:txBody>
          <a:bodyPr/>
          <a:lstStyle>
            <a:lvl1pPr>
              <a:defRPr>
                <a:latin typeface="Franklin Gothic Medium" panose="020B0603020102020204" pitchFamily="34" charset="0"/>
              </a:defRPr>
            </a:lvl1pPr>
            <a:lvl2pPr>
              <a:defRPr>
                <a:latin typeface="Franklin Gothic Medium" panose="020B0603020102020204" pitchFamily="34" charset="0"/>
              </a:defRPr>
            </a:lvl2pPr>
            <a:lvl3pPr>
              <a:defRPr>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981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371281-507C-7B45-B918-15C5207AAC6D}"/>
              </a:ext>
            </a:extLst>
          </p:cNvPr>
          <p:cNvSpPr txBox="1">
            <a:spLocks/>
          </p:cNvSpPr>
          <p:nvPr userDrawn="1"/>
        </p:nvSpPr>
        <p:spPr>
          <a:xfrm>
            <a:off x="7799917" y="404813"/>
            <a:ext cx="3657600" cy="457200"/>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1800" dirty="0">
                <a:solidFill>
                  <a:schemeClr val="bg1"/>
                </a:solidFill>
                <a:latin typeface="Franklin Gothic Demi Cond" panose="020B0706030402020204" pitchFamily="34" charset="0"/>
              </a:rPr>
              <a:t>SLIDE SUB-TITLE</a:t>
            </a:r>
          </a:p>
        </p:txBody>
      </p:sp>
      <p:pic>
        <p:nvPicPr>
          <p:cNvPr id="4" name="Picture 2" descr="A close up of a logo&#10;&#10;Description automatically generated">
            <a:extLst>
              <a:ext uri="{FF2B5EF4-FFF2-40B4-BE49-F238E27FC236}">
                <a16:creationId xmlns:a16="http://schemas.microsoft.com/office/drawing/2014/main" id="{95328F43-44F3-DB4F-B775-0FFFFB9DB99A}"/>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10075152" y="0"/>
            <a:ext cx="211684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BEE05A57-1FA8-3F45-B7CE-501457237D64}"/>
              </a:ext>
            </a:extLst>
          </p:cNvPr>
          <p:cNvSpPr txBox="1">
            <a:spLocks/>
          </p:cNvSpPr>
          <p:nvPr userDrawn="1"/>
        </p:nvSpPr>
        <p:spPr>
          <a:xfrm>
            <a:off x="7772400" y="409576"/>
            <a:ext cx="3075517" cy="473075"/>
          </a:xfrm>
          <a:prstGeom prst="rect">
            <a:avLst/>
          </a:prstGeom>
        </p:spPr>
        <p:txBody>
          <a:bodyPr/>
          <a:lstStyle>
            <a:lvl1pPr algn="l" rtl="0" eaLnBrk="0" fontAlgn="base" hangingPunct="0">
              <a:lnSpc>
                <a:spcPct val="90000"/>
              </a:lnSpc>
              <a:spcBef>
                <a:spcPct val="0"/>
              </a:spcBef>
              <a:spcAft>
                <a:spcPct val="0"/>
              </a:spcAft>
              <a:defRPr sz="2800" b="1" kern="1200">
                <a:solidFill>
                  <a:srgbClr val="C00000"/>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a:solidFill>
                  <a:schemeClr val="tx1"/>
                </a:solidFill>
                <a:latin typeface="Calibri Light" panose="020F0302020204030204" pitchFamily="34" charset="0"/>
              </a:defRPr>
            </a:lvl9pPr>
          </a:lstStyle>
          <a:p>
            <a:pPr>
              <a:defRPr/>
            </a:pPr>
            <a:r>
              <a:rPr lang="en-US" sz="2000" dirty="0">
                <a:solidFill>
                  <a:schemeClr val="bg1"/>
                </a:solidFill>
                <a:latin typeface="Franklin Gothic Medium" panose="020B0603020102020204" pitchFamily="34" charset="0"/>
              </a:rPr>
              <a:t>XX</a:t>
            </a:r>
          </a:p>
        </p:txBody>
      </p:sp>
      <p:sp>
        <p:nvSpPr>
          <p:cNvPr id="6" name="Title 1"/>
          <p:cNvSpPr>
            <a:spLocks noGrp="1"/>
          </p:cNvSpPr>
          <p:nvPr>
            <p:ph type="title"/>
          </p:nvPr>
        </p:nvSpPr>
        <p:spPr>
          <a:xfrm>
            <a:off x="109331" y="96770"/>
            <a:ext cx="7663069" cy="549275"/>
          </a:xfrm>
          <a:prstGeom prst="rect">
            <a:avLst/>
          </a:prstGeom>
        </p:spPr>
        <p:txBody>
          <a:bodyPr/>
          <a:lstStyle>
            <a:lvl1pPr>
              <a:defRPr b="1">
                <a:solidFill>
                  <a:srgbClr val="952524"/>
                </a:solidFill>
                <a:latin typeface="Franklin Gothic Medium" panose="020B0603020102020204" pitchFamily="34" charset="0"/>
              </a:defRPr>
            </a:lvl1pPr>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EE8123D8-A67E-4347-BB95-EB0B280BECED}"/>
              </a:ext>
            </a:extLst>
          </p:cNvPr>
          <p:cNvSpPr>
            <a:spLocks noGrp="1"/>
          </p:cNvSpPr>
          <p:nvPr>
            <p:ph idx="1"/>
          </p:nvPr>
        </p:nvSpPr>
        <p:spPr>
          <a:xfrm>
            <a:off x="352926" y="958851"/>
            <a:ext cx="9753600" cy="54895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2973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1" descr="A bed with a red blanket&#10;&#10;Description automatically generated">
            <a:extLst>
              <a:ext uri="{FF2B5EF4-FFF2-40B4-BE49-F238E27FC236}">
                <a16:creationId xmlns:a16="http://schemas.microsoft.com/office/drawing/2014/main" id="{A7F8C131-057F-4643-901A-A7CDBC319CC9}"/>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9634" y="0"/>
            <a:ext cx="121623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1" y="2780507"/>
            <a:ext cx="12187767" cy="549275"/>
          </a:xfrm>
          <a:prstGeom prst="rect">
            <a:avLst/>
          </a:prstGeom>
          <a:solidFill>
            <a:srgbClr val="000000">
              <a:alpha val="50000"/>
            </a:srgbClr>
          </a:solidFill>
        </p:spPr>
        <p:txBody>
          <a:bodyPr/>
          <a:lstStyle>
            <a:lvl1pPr algn="ctr">
              <a:defRPr>
                <a:solidFill>
                  <a:schemeClr val="bg1"/>
                </a:solidFill>
                <a:latin typeface="Franklin Gothic Medium" panose="020B06030201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585381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1" descr="A group of people riding on the back of a large crowd of people&#10;&#10;Description automatically generated">
            <a:extLst>
              <a:ext uri="{FF2B5EF4-FFF2-40B4-BE49-F238E27FC236}">
                <a16:creationId xmlns:a16="http://schemas.microsoft.com/office/drawing/2014/main" id="{39B1FFB4-1E05-7046-AD6E-F78665D408F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solidFill>
            <a:srgbClr val="0000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1" y="2780507"/>
            <a:ext cx="12187767" cy="549275"/>
          </a:xfrm>
          <a:prstGeom prst="rect">
            <a:avLst/>
          </a:prstGeom>
          <a:solidFill>
            <a:srgbClr val="000000">
              <a:alpha val="50000"/>
            </a:srgbClr>
          </a:solidFill>
        </p:spPr>
        <p:txBody>
          <a:bodyPr/>
          <a:lstStyle>
            <a:lvl1pPr algn="ctr">
              <a:defRPr>
                <a:solidFill>
                  <a:schemeClr val="bg1"/>
                </a:solidFill>
                <a:latin typeface="Franklin Gothic Medium" panose="020B06030201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28731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3" name="Picture 1" descr="A picture containing building&#10;&#10;Description automatically generated">
            <a:extLst>
              <a:ext uri="{FF2B5EF4-FFF2-40B4-BE49-F238E27FC236}">
                <a16:creationId xmlns:a16="http://schemas.microsoft.com/office/drawing/2014/main" id="{AFC893BC-E2B7-B344-B51D-71704629CAE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l="-24"/>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1" y="2780507"/>
            <a:ext cx="12187767" cy="549275"/>
          </a:xfrm>
          <a:prstGeom prst="rect">
            <a:avLst/>
          </a:prstGeom>
          <a:solidFill>
            <a:srgbClr val="000000">
              <a:alpha val="50000"/>
            </a:srgbClr>
          </a:solidFill>
        </p:spPr>
        <p:txBody>
          <a:bodyPr/>
          <a:lstStyle>
            <a:lvl1pPr algn="ctr">
              <a:defRPr>
                <a:solidFill>
                  <a:schemeClr val="bg1"/>
                </a:solidFill>
                <a:latin typeface="Franklin Gothic Medium" panose="020B06030201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962530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3" name="Picture 1" descr="A variety of items on a table&#10;&#10;Description automatically generated">
            <a:extLst>
              <a:ext uri="{FF2B5EF4-FFF2-40B4-BE49-F238E27FC236}">
                <a16:creationId xmlns:a16="http://schemas.microsoft.com/office/drawing/2014/main" id="{0DF99852-DD24-3349-BD50-13B5B2A2514B}"/>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1" y="2780507"/>
            <a:ext cx="12187767" cy="549275"/>
          </a:xfrm>
          <a:prstGeom prst="rect">
            <a:avLst/>
          </a:prstGeom>
          <a:solidFill>
            <a:srgbClr val="000000">
              <a:alpha val="50000"/>
            </a:srgbClr>
          </a:solidFill>
        </p:spPr>
        <p:txBody>
          <a:bodyPr/>
          <a:lstStyle>
            <a:lvl1pPr algn="ctr">
              <a:defRPr>
                <a:solidFill>
                  <a:schemeClr val="bg1"/>
                </a:solidFill>
                <a:latin typeface="Franklin Gothic Medium" panose="020B06030201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2604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1" descr="A picture containing many&#10;&#10;Description automatically generated">
            <a:extLst>
              <a:ext uri="{FF2B5EF4-FFF2-40B4-BE49-F238E27FC236}">
                <a16:creationId xmlns:a16="http://schemas.microsoft.com/office/drawing/2014/main" id="{0245C90B-7C1F-D149-9BF7-879D2BEF0BD3}"/>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rot="5400000">
            <a:off x="2667000" y="-2667000"/>
            <a:ext cx="6858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1" y="2780507"/>
            <a:ext cx="12187767" cy="549275"/>
          </a:xfrm>
          <a:prstGeom prst="rect">
            <a:avLst/>
          </a:prstGeom>
          <a:solidFill>
            <a:srgbClr val="000000">
              <a:alpha val="50000"/>
            </a:srgbClr>
          </a:solidFill>
        </p:spPr>
        <p:txBody>
          <a:bodyPr/>
          <a:lstStyle>
            <a:lvl1pPr algn="ctr">
              <a:defRPr>
                <a:solidFill>
                  <a:schemeClr val="bg1"/>
                </a:solidFill>
                <a:latin typeface="Franklin Gothic Medium" panose="020B06030201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175797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EB02809B-BFD7-A346-8CCA-4CB4092D80C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1" y="2780507"/>
            <a:ext cx="12187767" cy="549275"/>
          </a:xfrm>
          <a:prstGeom prst="rect">
            <a:avLst/>
          </a:prstGeom>
          <a:solidFill>
            <a:srgbClr val="000000">
              <a:alpha val="50000"/>
            </a:srgbClr>
          </a:solidFill>
        </p:spPr>
        <p:txBody>
          <a:bodyPr/>
          <a:lstStyle>
            <a:lvl1pPr algn="ctr">
              <a:defRPr>
                <a:solidFill>
                  <a:schemeClr val="bg1"/>
                </a:solidFill>
                <a:latin typeface="Franklin Gothic Medium" panose="020B06030201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55261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7273370A-265D-BC49-876E-D117EA3C12B4}"/>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49767" y="179388"/>
            <a:ext cx="5674784" cy="629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a:extLst>
              <a:ext uri="{FF2B5EF4-FFF2-40B4-BE49-F238E27FC236}">
                <a16:creationId xmlns:a16="http://schemas.microsoft.com/office/drawing/2014/main" id="{4D2F79F1-9E96-F148-9039-F6A428A1A979}"/>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119284" y="296863"/>
            <a:ext cx="5501216" cy="605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1" y="3494882"/>
            <a:ext cx="12187767" cy="549275"/>
          </a:xfrm>
          <a:prstGeom prst="rect">
            <a:avLst/>
          </a:prstGeom>
          <a:solidFill>
            <a:srgbClr val="000000">
              <a:alpha val="50000"/>
            </a:srgbClr>
          </a:solidFill>
        </p:spPr>
        <p:txBody>
          <a:bodyPr/>
          <a:lstStyle>
            <a:lvl1pPr algn="ctr">
              <a:defRPr>
                <a:solidFill>
                  <a:schemeClr val="bg1"/>
                </a:solidFill>
                <a:latin typeface="Franklin Gothic Medium" panose="020B06030201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000168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ontent and Image">
    <p:bg>
      <p:bgPr>
        <a:blipFill rotWithShape="1">
          <a:blip r:embed="rId2">
            <a:alphaModFix/>
          </a:blip>
          <a:stretch>
            <a:fillRect/>
          </a:stretch>
        </a:blipFill>
        <a:effectLst/>
      </p:bgPr>
    </p:bg>
    <p:spTree>
      <p:nvGrpSpPr>
        <p:cNvPr id="1" name="Shape 63"/>
        <p:cNvGrpSpPr/>
        <p:nvPr/>
      </p:nvGrpSpPr>
      <p:grpSpPr>
        <a:xfrm>
          <a:off x="0" y="0"/>
          <a:ext cx="0" cy="0"/>
          <a:chOff x="0" y="0"/>
          <a:chExt cx="0" cy="0"/>
        </a:xfrm>
      </p:grpSpPr>
      <p:pic>
        <p:nvPicPr>
          <p:cNvPr id="64" name="Shape 64" descr="venturing.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15600" y="5531297"/>
            <a:ext cx="1237600" cy="1008400"/>
          </a:xfrm>
          <a:prstGeom prst="rect">
            <a:avLst/>
          </a:prstGeom>
          <a:noFill/>
          <a:ln>
            <a:noFill/>
          </a:ln>
        </p:spPr>
      </p:pic>
      <p:cxnSp>
        <p:nvCxnSpPr>
          <p:cNvPr id="65" name="Shape 65"/>
          <p:cNvCxnSpPr/>
          <p:nvPr/>
        </p:nvCxnSpPr>
        <p:spPr>
          <a:xfrm rot="10800000" flipH="1">
            <a:off x="523500" y="1357067"/>
            <a:ext cx="4094800" cy="6800"/>
          </a:xfrm>
          <a:prstGeom prst="straightConnector1">
            <a:avLst/>
          </a:prstGeom>
          <a:noFill/>
          <a:ln w="12700" cap="flat" cmpd="sng">
            <a:solidFill>
              <a:srgbClr val="FDDC00"/>
            </a:solidFill>
            <a:prstDash val="solid"/>
            <a:round/>
            <a:headEnd type="none" w="med" len="med"/>
            <a:tailEnd type="none" w="med" len="med"/>
          </a:ln>
        </p:spPr>
      </p:cxnSp>
    </p:spTree>
    <p:extLst>
      <p:ext uri="{BB962C8B-B14F-4D97-AF65-F5344CB8AC3E}">
        <p14:creationId xmlns:p14="http://schemas.microsoft.com/office/powerpoint/2010/main" val="18426669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3690F4-1776-8640-8772-CB10767CA107}"/>
              </a:ext>
            </a:extLst>
          </p:cNvPr>
          <p:cNvSpPr>
            <a:spLocks noGrp="1"/>
          </p:cNvSpPr>
          <p:nvPr>
            <p:ph idx="1"/>
          </p:nvPr>
        </p:nvSpPr>
        <p:spPr>
          <a:xfrm>
            <a:off x="7119256" y="987425"/>
            <a:ext cx="423613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664631D-6324-B94F-9EBD-6290229D8BE9}"/>
              </a:ext>
            </a:extLst>
          </p:cNvPr>
          <p:cNvSpPr>
            <a:spLocks noGrp="1"/>
          </p:cNvSpPr>
          <p:nvPr>
            <p:ph type="sldNum" sz="quarter" idx="12"/>
          </p:nvPr>
        </p:nvSpPr>
        <p:spPr/>
        <p:txBody>
          <a:bodyPr/>
          <a:lstStyle/>
          <a:p>
            <a:fld id="{BFE6E3B4-7150-F64C-8BB9-7AA756609088}" type="slidenum">
              <a:rPr lang="en-US" smtClean="0"/>
              <a:t>‹#›</a:t>
            </a:fld>
            <a:endParaRPr lang="en-US"/>
          </a:p>
        </p:txBody>
      </p:sp>
      <p:sp>
        <p:nvSpPr>
          <p:cNvPr id="2" name="TextBox 1">
            <a:extLst>
              <a:ext uri="{FF2B5EF4-FFF2-40B4-BE49-F238E27FC236}">
                <a16:creationId xmlns:a16="http://schemas.microsoft.com/office/drawing/2014/main" id="{417AA1CE-273A-4844-A5DC-B5B40696C5E6}"/>
              </a:ext>
            </a:extLst>
          </p:cNvPr>
          <p:cNvSpPr txBox="1"/>
          <p:nvPr userDrawn="1"/>
        </p:nvSpPr>
        <p:spPr>
          <a:xfrm>
            <a:off x="3523785" y="17842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782746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3690F4-1776-8640-8772-CB10767CA107}"/>
              </a:ext>
            </a:extLst>
          </p:cNvPr>
          <p:cNvSpPr>
            <a:spLocks noGrp="1"/>
          </p:cNvSpPr>
          <p:nvPr>
            <p:ph idx="1"/>
          </p:nvPr>
        </p:nvSpPr>
        <p:spPr>
          <a:xfrm>
            <a:off x="7119256" y="987425"/>
            <a:ext cx="423613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664631D-6324-B94F-9EBD-6290229D8BE9}"/>
              </a:ext>
            </a:extLst>
          </p:cNvPr>
          <p:cNvSpPr>
            <a:spLocks noGrp="1"/>
          </p:cNvSpPr>
          <p:nvPr>
            <p:ph type="sldNum" sz="quarter" idx="12"/>
          </p:nvPr>
        </p:nvSpPr>
        <p:spPr/>
        <p:txBody>
          <a:bodyPr/>
          <a:lstStyle/>
          <a:p>
            <a:fld id="{BFE6E3B4-7150-F64C-8BB9-7AA756609088}" type="slidenum">
              <a:rPr lang="en-US" smtClean="0"/>
              <a:t>‹#›</a:t>
            </a:fld>
            <a:endParaRPr lang="en-US"/>
          </a:p>
        </p:txBody>
      </p:sp>
    </p:spTree>
    <p:extLst>
      <p:ext uri="{BB962C8B-B14F-4D97-AF65-F5344CB8AC3E}">
        <p14:creationId xmlns:p14="http://schemas.microsoft.com/office/powerpoint/2010/main" val="27177803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63701"/>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4194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61035368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3809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3691993"/>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EB1974-A433-B844-8AFB-EBA57A1339C9}"/>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93E7A5D-879A-A445-B806-2613187DF448}" type="datetime1">
              <a:rPr lang="en-US" altLang="en-US"/>
              <a:pPr/>
              <a:t>4/19/22</a:t>
            </a:fld>
            <a:endParaRPr lang="en-US" altLang="en-US"/>
          </a:p>
        </p:txBody>
      </p:sp>
      <p:sp>
        <p:nvSpPr>
          <p:cNvPr id="3" name="Footer Placeholder 2">
            <a:extLst>
              <a:ext uri="{FF2B5EF4-FFF2-40B4-BE49-F238E27FC236}">
                <a16:creationId xmlns:a16="http://schemas.microsoft.com/office/drawing/2014/main" id="{7D209F9C-D1C5-3540-969D-9AE183D41230}"/>
              </a:ext>
            </a:extLst>
          </p:cNvPr>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solidFill>
                  <a:prstClr val="black">
                    <a:tint val="75000"/>
                  </a:prstClr>
                </a:solidFill>
                <a:latin typeface="+mn-lt"/>
                <a:ea typeface="+mn-ea"/>
              </a:defRPr>
            </a:lvl1pPr>
          </a:lstStyle>
          <a:p>
            <a:pPr>
              <a:defRPr/>
            </a:pPr>
            <a:endParaRPr lang="en-US"/>
          </a:p>
        </p:txBody>
      </p:sp>
      <p:sp>
        <p:nvSpPr>
          <p:cNvPr id="4" name="Slide Number Placeholder 3">
            <a:extLst>
              <a:ext uri="{FF2B5EF4-FFF2-40B4-BE49-F238E27FC236}">
                <a16:creationId xmlns:a16="http://schemas.microsoft.com/office/drawing/2014/main" id="{67937F78-2374-E94E-BB4A-6EAF62270376}"/>
              </a:ext>
            </a:extLst>
          </p:cNvPr>
          <p:cNvSpPr>
            <a:spLocks noGrp="1"/>
          </p:cNvSpPr>
          <p:nvPr>
            <p:ph type="sldNum" sz="quarter" idx="12"/>
          </p:nvPr>
        </p:nvSpPr>
        <p:spPr/>
        <p:txBody>
          <a:bodyPr/>
          <a:lstStyle>
            <a:lvl1pPr>
              <a:defRPr/>
            </a:lvl1pPr>
          </a:lstStyle>
          <a:p>
            <a:fld id="{5AA69808-9B63-9B41-B71B-5AD8275B9A90}" type="slidenum">
              <a:rPr lang="en-US" altLang="en-US"/>
              <a:pPr/>
              <a:t>‹#›</a:t>
            </a:fld>
            <a:endParaRPr lang="en-US" altLang="en-US"/>
          </a:p>
        </p:txBody>
      </p:sp>
    </p:spTree>
    <p:extLst>
      <p:ext uri="{BB962C8B-B14F-4D97-AF65-F5344CB8AC3E}">
        <p14:creationId xmlns:p14="http://schemas.microsoft.com/office/powerpoint/2010/main" val="14516192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p:txBody>
      </p:sp>
      <p:sp>
        <p:nvSpPr>
          <p:cNvPr id="4" name="Slide Number Placeholder 5">
            <a:extLst>
              <a:ext uri="{FF2B5EF4-FFF2-40B4-BE49-F238E27FC236}">
                <a16:creationId xmlns:a16="http://schemas.microsoft.com/office/drawing/2014/main" id="{F095029A-8BE8-AB47-8177-DBCB2066B03C}"/>
              </a:ext>
            </a:extLst>
          </p:cNvPr>
          <p:cNvSpPr>
            <a:spLocks noGrp="1"/>
          </p:cNvSpPr>
          <p:nvPr>
            <p:ph type="sldNum" sz="quarter" idx="10"/>
          </p:nvPr>
        </p:nvSpPr>
        <p:spPr>
          <a:xfrm>
            <a:off x="11582400" y="6508751"/>
            <a:ext cx="550333" cy="365125"/>
          </a:xfrm>
        </p:spPr>
        <p:txBody>
          <a:bodyPr/>
          <a:lstStyle>
            <a:lvl1pPr>
              <a:defRPr/>
            </a:lvl1pPr>
          </a:lstStyle>
          <a:p>
            <a:fld id="{78257FAE-C7D4-D742-B82D-73FA64C0F079}" type="slidenum">
              <a:rPr lang="en-US" altLang="en-US"/>
              <a:pPr/>
              <a:t>‹#›</a:t>
            </a:fld>
            <a:endParaRPr lang="en-US" altLang="en-US"/>
          </a:p>
        </p:txBody>
      </p:sp>
      <p:sp>
        <p:nvSpPr>
          <p:cNvPr id="5" name="Date Placeholder 3">
            <a:extLst>
              <a:ext uri="{FF2B5EF4-FFF2-40B4-BE49-F238E27FC236}">
                <a16:creationId xmlns:a16="http://schemas.microsoft.com/office/drawing/2014/main" id="{0B0585B0-7329-EB45-A281-B358E2737854}"/>
              </a:ext>
            </a:extLst>
          </p:cNvPr>
          <p:cNvSpPr>
            <a:spLocks noGrp="1"/>
          </p:cNvSpPr>
          <p:nvPr>
            <p:ph type="dt" sz="half" idx="11"/>
          </p:nvPr>
        </p:nvSpPr>
        <p:spPr/>
        <p:txBody>
          <a:bodyPr/>
          <a:lstStyle>
            <a:lvl1pPr>
              <a:defRPr/>
            </a:lvl1pPr>
          </a:lstStyle>
          <a:p>
            <a:fld id="{92698565-9F43-B14F-B9B7-0EFA8F8227D8}" type="datetime1">
              <a:rPr lang="en-US" altLang="en-US"/>
              <a:pPr/>
              <a:t>4/19/22</a:t>
            </a:fld>
            <a:endParaRPr lang="en-US" altLang="en-US"/>
          </a:p>
        </p:txBody>
      </p:sp>
    </p:spTree>
    <p:extLst>
      <p:ext uri="{BB962C8B-B14F-4D97-AF65-F5344CB8AC3E}">
        <p14:creationId xmlns:p14="http://schemas.microsoft.com/office/powerpoint/2010/main" val="2454520307"/>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6BBF6B61-00A3-994D-AB4E-AFD8CF3024A7}"/>
              </a:ext>
            </a:extLst>
          </p:cNvPr>
          <p:cNvSpPr>
            <a:spLocks noChangeArrowheads="1"/>
          </p:cNvSpPr>
          <p:nvPr userDrawn="1"/>
        </p:nvSpPr>
        <p:spPr bwMode="auto">
          <a:xfrm>
            <a:off x="-19051" y="1"/>
            <a:ext cx="2798235" cy="6873875"/>
          </a:xfrm>
          <a:prstGeom prst="rect">
            <a:avLst/>
          </a:prstGeom>
          <a:solidFill>
            <a:schemeClr val="bg1"/>
          </a:solidFill>
          <a:ln>
            <a:noFill/>
          </a:ln>
          <a:effectLst>
            <a:outerShdw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en-US" altLang="en-US" sz="1800">
              <a:solidFill>
                <a:srgbClr val="FFFFFF"/>
              </a:solidFill>
              <a:cs typeface="Arial" panose="020B0604020202020204" pitchFamily="34" charset="0"/>
            </a:endParaRPr>
          </a:p>
        </p:txBody>
      </p:sp>
      <p:pic>
        <p:nvPicPr>
          <p:cNvPr id="5" name="Picture 10" descr="FDL_4K.png">
            <a:extLst>
              <a:ext uri="{FF2B5EF4-FFF2-40B4-BE49-F238E27FC236}">
                <a16:creationId xmlns:a16="http://schemas.microsoft.com/office/drawing/2014/main" id="{E7CA976A-7677-9943-8D94-7133733FADC3}"/>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98451" y="280988"/>
            <a:ext cx="2211916"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119669" y="2130426"/>
            <a:ext cx="8157931" cy="1470025"/>
          </a:xfrm>
        </p:spPr>
        <p:txBody>
          <a:bodyPr/>
          <a:lstStyle>
            <a:lvl1pPr>
              <a:defRPr sz="3600">
                <a:effectLst>
                  <a:outerShdw blurRad="38100" dist="38100" dir="2700000" algn="tl">
                    <a:srgbClr val="000000">
                      <a:alpha val="43137"/>
                    </a:srgbClr>
                  </a:outerShdw>
                </a:effectLst>
              </a:defRPr>
            </a:lvl1pPr>
          </a:lstStyle>
          <a:p>
            <a:r>
              <a:rPr lang="en-US" dirty="0"/>
              <a:t>Click to edit Master title style</a:t>
            </a:r>
          </a:p>
        </p:txBody>
      </p:sp>
      <p:sp>
        <p:nvSpPr>
          <p:cNvPr id="3" name="Subtitle 2"/>
          <p:cNvSpPr>
            <a:spLocks noGrp="1"/>
          </p:cNvSpPr>
          <p:nvPr>
            <p:ph type="subTitle" idx="1"/>
          </p:nvPr>
        </p:nvSpPr>
        <p:spPr>
          <a:xfrm>
            <a:off x="3119669" y="3886200"/>
            <a:ext cx="8160907" cy="1752600"/>
          </a:xfrm>
        </p:spPr>
        <p:txBody>
          <a:bodyPr/>
          <a:lstStyle>
            <a:lvl1pPr marL="0" indent="0" algn="ctr">
              <a:buNone/>
              <a:defRPr>
                <a:solidFill>
                  <a:srgbClr val="FFFF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Date Placeholder 3">
            <a:extLst>
              <a:ext uri="{FF2B5EF4-FFF2-40B4-BE49-F238E27FC236}">
                <a16:creationId xmlns:a16="http://schemas.microsoft.com/office/drawing/2014/main" id="{C3EE0BA7-AB71-E548-A746-071608E16C47}"/>
              </a:ext>
            </a:extLst>
          </p:cNvPr>
          <p:cNvSpPr>
            <a:spLocks noGrp="1"/>
          </p:cNvSpPr>
          <p:nvPr>
            <p:ph type="dt" sz="half" idx="10"/>
          </p:nvPr>
        </p:nvSpPr>
        <p:spPr/>
        <p:txBody>
          <a:bodyPr/>
          <a:lstStyle>
            <a:lvl1pPr>
              <a:defRPr/>
            </a:lvl1pPr>
          </a:lstStyle>
          <a:p>
            <a:fld id="{D2C0996E-7E0D-BB41-8EFC-207F3C6F1D80}" type="datetime1">
              <a:rPr lang="en-US" altLang="en-US"/>
              <a:pPr/>
              <a:t>4/19/22</a:t>
            </a:fld>
            <a:endParaRPr lang="en-US" altLang="en-US"/>
          </a:p>
        </p:txBody>
      </p:sp>
      <p:sp>
        <p:nvSpPr>
          <p:cNvPr id="7" name="Footer Placeholder 4">
            <a:extLst>
              <a:ext uri="{FF2B5EF4-FFF2-40B4-BE49-F238E27FC236}">
                <a16:creationId xmlns:a16="http://schemas.microsoft.com/office/drawing/2014/main" id="{81193424-FFEC-434F-A20D-55E533433EEB}"/>
              </a:ext>
            </a:extLst>
          </p:cNvPr>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solidFill>
                  <a:prstClr val="black"/>
                </a:solidFill>
                <a:latin typeface="+mn-lt"/>
                <a:ea typeface="+mn-ea"/>
                <a:cs typeface="Arial" charset="0"/>
              </a:defRPr>
            </a:lvl1pPr>
          </a:lstStyle>
          <a:p>
            <a:pPr>
              <a:defRPr/>
            </a:pPr>
            <a:endParaRPr lang="en-US"/>
          </a:p>
        </p:txBody>
      </p:sp>
      <p:sp>
        <p:nvSpPr>
          <p:cNvPr id="8" name="Slide Number Placeholder 5">
            <a:extLst>
              <a:ext uri="{FF2B5EF4-FFF2-40B4-BE49-F238E27FC236}">
                <a16:creationId xmlns:a16="http://schemas.microsoft.com/office/drawing/2014/main" id="{8FC379C7-5E92-534D-9A3D-3928FFBD715A}"/>
              </a:ext>
            </a:extLst>
          </p:cNvPr>
          <p:cNvSpPr>
            <a:spLocks noGrp="1"/>
          </p:cNvSpPr>
          <p:nvPr>
            <p:ph type="sldNum" sz="quarter" idx="12"/>
          </p:nvPr>
        </p:nvSpPr>
        <p:spPr/>
        <p:txBody>
          <a:bodyPr/>
          <a:lstStyle>
            <a:lvl1pPr>
              <a:defRPr/>
            </a:lvl1pPr>
          </a:lstStyle>
          <a:p>
            <a:fld id="{2087F336-10E3-3F48-BD23-5C0CA89D5901}" type="slidenum">
              <a:rPr lang="en-US" altLang="en-US"/>
              <a:pPr/>
              <a:t>‹#›</a:t>
            </a:fld>
            <a:endParaRPr lang="en-US" altLang="en-US"/>
          </a:p>
        </p:txBody>
      </p:sp>
    </p:spTree>
    <p:extLst>
      <p:ext uri="{BB962C8B-B14F-4D97-AF65-F5344CB8AC3E}">
        <p14:creationId xmlns:p14="http://schemas.microsoft.com/office/powerpoint/2010/main" val="2277307739"/>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5" descr="venturing1">
            <a:extLst>
              <a:ext uri="{FF2B5EF4-FFF2-40B4-BE49-F238E27FC236}">
                <a16:creationId xmlns:a16="http://schemas.microsoft.com/office/drawing/2014/main" id="{C8D30539-451E-1942-ADAF-BB93D02114A6}"/>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l="12775" r="17966" b="18266"/>
          <a:stretch>
            <a:fillRect/>
          </a:stretch>
        </p:blipFill>
        <p:spPr bwMode="auto">
          <a:xfrm>
            <a:off x="4152900" y="3657601"/>
            <a:ext cx="3886200" cy="2855913"/>
          </a:xfrm>
          <a:prstGeom prst="rect">
            <a:avLst/>
          </a:prstGeom>
          <a:noFill/>
          <a:ln>
            <a:noFill/>
          </a:ln>
          <a:effectLst>
            <a:outerShdw dist="56796" dir="3806097"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amond 3">
            <a:extLst>
              <a:ext uri="{FF2B5EF4-FFF2-40B4-BE49-F238E27FC236}">
                <a16:creationId xmlns:a16="http://schemas.microsoft.com/office/drawing/2014/main" id="{AEEC63FF-1770-7146-8405-B7772C926432}"/>
              </a:ext>
            </a:extLst>
          </p:cNvPr>
          <p:cNvSpPr/>
          <p:nvPr userDrawn="1"/>
        </p:nvSpPr>
        <p:spPr>
          <a:xfrm>
            <a:off x="4222751" y="3719514"/>
            <a:ext cx="3746500" cy="2808287"/>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219" name="Rectangle 3"/>
          <p:cNvSpPr>
            <a:spLocks noGrp="1" noChangeArrowheads="1"/>
          </p:cNvSpPr>
          <p:nvPr>
            <p:ph type="ctrTitle"/>
          </p:nvPr>
        </p:nvSpPr>
        <p:spPr>
          <a:xfrm>
            <a:off x="914400" y="914401"/>
            <a:ext cx="10363200" cy="1470025"/>
          </a:xfrm>
        </p:spPr>
        <p:txBody>
          <a:bodyPr/>
          <a:lstStyle>
            <a:lvl1pPr>
              <a:defRPr sz="5400">
                <a:latin typeface="Comic Sans MS" pitchFamily="66" charset="0"/>
              </a:defRPr>
            </a:lvl1pPr>
          </a:lstStyle>
          <a:p>
            <a:pPr lvl="0"/>
            <a:r>
              <a:rPr lang="en-GB" noProof="0"/>
              <a:t>Click to edit Master title style</a:t>
            </a:r>
          </a:p>
        </p:txBody>
      </p:sp>
    </p:spTree>
    <p:extLst>
      <p:ext uri="{BB962C8B-B14F-4D97-AF65-F5344CB8AC3E}">
        <p14:creationId xmlns:p14="http://schemas.microsoft.com/office/powerpoint/2010/main" val="1833361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52080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399832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5600" y="1600200"/>
            <a:ext cx="49784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07200" y="1600200"/>
            <a:ext cx="49784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85369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96707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25306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6671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827198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397359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97658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74638"/>
            <a:ext cx="2794000" cy="6354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178800" cy="6354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62551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19" Type="http://schemas.openxmlformats.org/officeDocument/2006/relationships/theme" Target="../theme/theme2.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image" Target="../media/image24.jpe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27.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32.emf"/><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0" descr="StatineryFolio.png">
            <a:extLst>
              <a:ext uri="{FF2B5EF4-FFF2-40B4-BE49-F238E27FC236}">
                <a16:creationId xmlns:a16="http://schemas.microsoft.com/office/drawing/2014/main" id="{3DCB7EC1-88B3-044F-A9AB-C0F068275E6B}"/>
              </a:ext>
            </a:extLst>
          </p:cNvPr>
          <p:cNvPicPr>
            <a:picLocks noChangeAspect="1"/>
          </p:cNvPicPr>
          <p:nvPr userDrawn="1"/>
        </p:nvPicPr>
        <p:blipFill>
          <a:blip r:embed="rId6">
            <a:extLst>
              <a:ext uri="{28A0092B-C50C-407E-A947-70E740481C1C}">
                <a14:useLocalDpi xmlns:a14="http://schemas.microsoft.com/office/drawing/2010/main"/>
              </a:ext>
            </a:extLst>
          </a:blip>
          <a:srcRect/>
          <a:stretch>
            <a:fillRect/>
          </a:stretch>
        </p:blipFill>
        <p:spPr bwMode="auto">
          <a:xfrm>
            <a:off x="-80434" y="6002339"/>
            <a:ext cx="12363451"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a:extLst>
              <a:ext uri="{FF2B5EF4-FFF2-40B4-BE49-F238E27FC236}">
                <a16:creationId xmlns:a16="http://schemas.microsoft.com/office/drawing/2014/main" id="{6320D9D6-D521-0F45-9E46-9A1EA79CFE4E}"/>
              </a:ext>
            </a:extLst>
          </p:cNvPr>
          <p:cNvSpPr>
            <a:spLocks noGrp="1"/>
          </p:cNvSpPr>
          <p:nvPr>
            <p:ph type="title"/>
          </p:nvPr>
        </p:nvSpPr>
        <p:spPr bwMode="auto">
          <a:xfrm>
            <a:off x="2089151" y="274638"/>
            <a:ext cx="939164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a:extLst>
              <a:ext uri="{FF2B5EF4-FFF2-40B4-BE49-F238E27FC236}">
                <a16:creationId xmlns:a16="http://schemas.microsoft.com/office/drawing/2014/main" id="{AF954264-BB40-0248-A5DB-D2B62029A57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363A4050-9427-D64D-8C89-92A6DB5B1905}"/>
              </a:ext>
            </a:extLst>
          </p:cNvPr>
          <p:cNvSpPr>
            <a:spLocks noGrp="1"/>
          </p:cNvSpPr>
          <p:nvPr>
            <p:ph type="ftr" sz="quarter" idx="3"/>
          </p:nvPr>
        </p:nvSpPr>
        <p:spPr>
          <a:xfrm>
            <a:off x="29633" y="6508751"/>
            <a:ext cx="3860800" cy="365125"/>
          </a:xfrm>
          <a:prstGeom prst="rect">
            <a:avLst/>
          </a:prstGeom>
        </p:spPr>
        <p:txBody>
          <a:bodyPr vert="horz" wrap="square" lIns="91440" tIns="45720" rIns="91440" bIns="45720" numCol="1" anchor="ctr" anchorCtr="0" compatLnSpc="1">
            <a:prstTxWarp prst="textNoShape">
              <a:avLst/>
            </a:prstTxWarp>
          </a:bodyPr>
          <a:lstStyle>
            <a:lvl1pPr defTabSz="457200">
              <a:defRPr sz="800">
                <a:solidFill>
                  <a:srgbClr val="95B3D7"/>
                </a:solidFill>
                <a:latin typeface="Helvetica" pitchFamily="-128" charset="0"/>
                <a:ea typeface="ヒラギノ角ゴ Pro W3" pitchFamily="-128" charset="-128"/>
                <a:cs typeface="+mn-cs"/>
              </a:defRPr>
            </a:lvl1pPr>
          </a:lstStyle>
          <a:p>
            <a:pPr>
              <a:defRPr/>
            </a:pPr>
            <a:r>
              <a:rPr lang="en-US"/>
              <a:t>BOY SCOUTS OF AMERICA</a:t>
            </a:r>
          </a:p>
        </p:txBody>
      </p:sp>
      <p:sp>
        <p:nvSpPr>
          <p:cNvPr id="6" name="Slide Number Placeholder 5">
            <a:extLst>
              <a:ext uri="{FF2B5EF4-FFF2-40B4-BE49-F238E27FC236}">
                <a16:creationId xmlns:a16="http://schemas.microsoft.com/office/drawing/2014/main" id="{968230B6-B5C0-D34D-AC6C-F5919588EE11}"/>
              </a:ext>
            </a:extLst>
          </p:cNvPr>
          <p:cNvSpPr>
            <a:spLocks noGrp="1"/>
          </p:cNvSpPr>
          <p:nvPr>
            <p:ph type="sldNum" sz="quarter" idx="4"/>
          </p:nvPr>
        </p:nvSpPr>
        <p:spPr>
          <a:xfrm>
            <a:off x="11582400" y="6508751"/>
            <a:ext cx="550333" cy="365125"/>
          </a:xfrm>
          <a:prstGeom prst="rect">
            <a:avLst/>
          </a:prstGeom>
        </p:spPr>
        <p:txBody>
          <a:bodyPr vert="horz" wrap="square" lIns="91440" tIns="45720" rIns="91440" bIns="45720" numCol="1" anchor="ctr" anchorCtr="0" compatLnSpc="1">
            <a:prstTxWarp prst="textNoShape">
              <a:avLst/>
            </a:prstTxWarp>
          </a:bodyPr>
          <a:lstStyle>
            <a:lvl1pPr algn="r" defTabSz="457200">
              <a:defRPr sz="1000" b="1">
                <a:solidFill>
                  <a:srgbClr val="95B3D7"/>
                </a:solidFill>
                <a:latin typeface="Helvetica" pitchFamily="2" charset="0"/>
              </a:defRPr>
            </a:lvl1pPr>
          </a:lstStyle>
          <a:p>
            <a:fld id="{F7EC0874-52A7-4644-9A7A-22BF875CD978}" type="slidenum">
              <a:rPr lang="en-US" altLang="en-US"/>
              <a:pPr/>
              <a:t>‹#›</a:t>
            </a:fld>
            <a:endParaRPr lang="en-US" altLang="en-US"/>
          </a:p>
        </p:txBody>
      </p:sp>
      <p:pic>
        <p:nvPicPr>
          <p:cNvPr id="2055" name="Picture 9" descr="Prepared_For_Life_4K.png">
            <a:extLst>
              <a:ext uri="{FF2B5EF4-FFF2-40B4-BE49-F238E27FC236}">
                <a16:creationId xmlns:a16="http://schemas.microsoft.com/office/drawing/2014/main" id="{9F7878BE-0F61-E64A-988E-3C2DCF7DB9F1}"/>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9235018" y="6224588"/>
            <a:ext cx="143298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ate Placeholder 3">
            <a:extLst>
              <a:ext uri="{FF2B5EF4-FFF2-40B4-BE49-F238E27FC236}">
                <a16:creationId xmlns:a16="http://schemas.microsoft.com/office/drawing/2014/main" id="{F42FB394-A886-D643-97F8-E1AFDEF7B939}"/>
              </a:ext>
            </a:extLst>
          </p:cNvPr>
          <p:cNvSpPr>
            <a:spLocks noGrp="1"/>
          </p:cNvSpPr>
          <p:nvPr>
            <p:ph type="dt" sz="half" idx="2"/>
          </p:nvPr>
        </p:nvSpPr>
        <p:spPr>
          <a:xfrm>
            <a:off x="5363634" y="6508751"/>
            <a:ext cx="2302933"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defTabSz="457200">
              <a:defRPr sz="800">
                <a:solidFill>
                  <a:srgbClr val="95B3D7"/>
                </a:solidFill>
                <a:latin typeface="Helvetica" pitchFamily="2" charset="0"/>
              </a:defRPr>
            </a:lvl1pPr>
          </a:lstStyle>
          <a:p>
            <a:fld id="{25F40165-B38E-DD46-A4EE-62F1A79F1CB6}" type="datetime1">
              <a:rPr lang="en-US" altLang="en-US"/>
              <a:pPr/>
              <a:t>4/19/22</a:t>
            </a:fld>
            <a:endParaRPr lang="en-US" altLang="en-US"/>
          </a:p>
        </p:txBody>
      </p:sp>
    </p:spTree>
    <p:extLst>
      <p:ext uri="{BB962C8B-B14F-4D97-AF65-F5344CB8AC3E}">
        <p14:creationId xmlns:p14="http://schemas.microsoft.com/office/powerpoint/2010/main" val="155611679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95" r:id="rId4"/>
  </p:sldLayoutIdLst>
  <p:hf hdr="0" ftr="0" dt="0"/>
  <p:txStyles>
    <p:titleStyle>
      <a:lvl1pPr algn="l" defTabSz="457200" rtl="0" eaLnBrk="0" fontAlgn="base" hangingPunct="0">
        <a:spcBef>
          <a:spcPct val="0"/>
        </a:spcBef>
        <a:spcAft>
          <a:spcPct val="0"/>
        </a:spcAft>
        <a:defRPr sz="3200" b="1" kern="1200">
          <a:solidFill>
            <a:srgbClr val="CF0031"/>
          </a:solidFill>
          <a:latin typeface="Helvetica"/>
          <a:ea typeface="ヒラギノ角ゴ Pro W3" pitchFamily="-128" charset="-128"/>
          <a:cs typeface="ヒラギノ角ゴ Pro W3" charset="-128"/>
        </a:defRPr>
      </a:lvl1pPr>
      <a:lvl2pPr algn="l" defTabSz="457200" rtl="0" eaLnBrk="0" fontAlgn="base" hangingPunct="0">
        <a:spcBef>
          <a:spcPct val="0"/>
        </a:spcBef>
        <a:spcAft>
          <a:spcPct val="0"/>
        </a:spcAft>
        <a:defRPr sz="3200" b="1">
          <a:solidFill>
            <a:srgbClr val="CF0031"/>
          </a:solidFill>
          <a:latin typeface="Helvetica" pitchFamily="-128" charset="0"/>
          <a:ea typeface="ヒラギノ角ゴ Pro W3" pitchFamily="-128" charset="-128"/>
          <a:cs typeface="ヒラギノ角ゴ Pro W3" charset="-128"/>
        </a:defRPr>
      </a:lvl2pPr>
      <a:lvl3pPr algn="l" defTabSz="457200" rtl="0" eaLnBrk="0" fontAlgn="base" hangingPunct="0">
        <a:spcBef>
          <a:spcPct val="0"/>
        </a:spcBef>
        <a:spcAft>
          <a:spcPct val="0"/>
        </a:spcAft>
        <a:defRPr sz="3200" b="1">
          <a:solidFill>
            <a:srgbClr val="CF0031"/>
          </a:solidFill>
          <a:latin typeface="Helvetica" pitchFamily="-128" charset="0"/>
          <a:ea typeface="ヒラギノ角ゴ Pro W3" pitchFamily="-128" charset="-128"/>
          <a:cs typeface="ヒラギノ角ゴ Pro W3" charset="-128"/>
        </a:defRPr>
      </a:lvl3pPr>
      <a:lvl4pPr algn="l" defTabSz="457200" rtl="0" eaLnBrk="0" fontAlgn="base" hangingPunct="0">
        <a:spcBef>
          <a:spcPct val="0"/>
        </a:spcBef>
        <a:spcAft>
          <a:spcPct val="0"/>
        </a:spcAft>
        <a:defRPr sz="3200" b="1">
          <a:solidFill>
            <a:srgbClr val="CF0031"/>
          </a:solidFill>
          <a:latin typeface="Helvetica" pitchFamily="-128" charset="0"/>
          <a:ea typeface="ヒラギノ角ゴ Pro W3" pitchFamily="-128" charset="-128"/>
          <a:cs typeface="ヒラギノ角ゴ Pro W3" charset="-128"/>
        </a:defRPr>
      </a:lvl4pPr>
      <a:lvl5pPr algn="l" defTabSz="457200" rtl="0" eaLnBrk="0" fontAlgn="base" hangingPunct="0">
        <a:spcBef>
          <a:spcPct val="0"/>
        </a:spcBef>
        <a:spcAft>
          <a:spcPct val="0"/>
        </a:spcAft>
        <a:defRPr sz="3200" b="1">
          <a:solidFill>
            <a:srgbClr val="CF0031"/>
          </a:solidFill>
          <a:latin typeface="Helvetica" pitchFamily="-128" charset="0"/>
          <a:ea typeface="ヒラギノ角ゴ Pro W3" pitchFamily="-128" charset="-128"/>
          <a:cs typeface="ヒラギノ角ゴ Pro W3" charset="-128"/>
        </a:defRPr>
      </a:lvl5pPr>
      <a:lvl6pPr marL="457200" algn="l" defTabSz="457200" rtl="0" fontAlgn="base">
        <a:spcBef>
          <a:spcPct val="0"/>
        </a:spcBef>
        <a:spcAft>
          <a:spcPct val="0"/>
        </a:spcAft>
        <a:defRPr sz="3200" b="1">
          <a:solidFill>
            <a:srgbClr val="CF0031"/>
          </a:solidFill>
          <a:latin typeface="Helvetica" pitchFamily="-128" charset="0"/>
          <a:ea typeface="ヒラギノ角ゴ Pro W3" pitchFamily="-128" charset="-128"/>
        </a:defRPr>
      </a:lvl6pPr>
      <a:lvl7pPr marL="914400" algn="l" defTabSz="457200" rtl="0" fontAlgn="base">
        <a:spcBef>
          <a:spcPct val="0"/>
        </a:spcBef>
        <a:spcAft>
          <a:spcPct val="0"/>
        </a:spcAft>
        <a:defRPr sz="3200" b="1">
          <a:solidFill>
            <a:srgbClr val="CF0031"/>
          </a:solidFill>
          <a:latin typeface="Helvetica" pitchFamily="-128" charset="0"/>
          <a:ea typeface="ヒラギノ角ゴ Pro W3" pitchFamily="-128" charset="-128"/>
        </a:defRPr>
      </a:lvl7pPr>
      <a:lvl8pPr marL="1371600" algn="l" defTabSz="457200" rtl="0" fontAlgn="base">
        <a:spcBef>
          <a:spcPct val="0"/>
        </a:spcBef>
        <a:spcAft>
          <a:spcPct val="0"/>
        </a:spcAft>
        <a:defRPr sz="3200" b="1">
          <a:solidFill>
            <a:srgbClr val="CF0031"/>
          </a:solidFill>
          <a:latin typeface="Helvetica" pitchFamily="-128" charset="0"/>
          <a:ea typeface="ヒラギノ角ゴ Pro W3" pitchFamily="-128" charset="-128"/>
        </a:defRPr>
      </a:lvl8pPr>
      <a:lvl9pPr marL="1828800" algn="l" defTabSz="457200" rtl="0" fontAlgn="base">
        <a:spcBef>
          <a:spcPct val="0"/>
        </a:spcBef>
        <a:spcAft>
          <a:spcPct val="0"/>
        </a:spcAft>
        <a:defRPr sz="3200" b="1">
          <a:solidFill>
            <a:srgbClr val="CF0031"/>
          </a:solidFill>
          <a:latin typeface="Helvetica" pitchFamily="-128" charset="0"/>
          <a:ea typeface="ヒラギノ角ゴ Pro W3" pitchFamily="-128"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400" b="1" kern="1200">
          <a:solidFill>
            <a:srgbClr val="005AA3"/>
          </a:solidFill>
          <a:latin typeface="Helvetica"/>
          <a:ea typeface="ヒラギノ角ゴ Pro W3" pitchFamily="-128" charset="-128"/>
          <a:cs typeface="ヒラギノ角ゴ Pro W3"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5AA3"/>
          </a:solidFill>
          <a:latin typeface="Helvetica"/>
          <a:ea typeface="ヒラギノ角ゴ Pro W3" pitchFamily="-128" charset="-128"/>
          <a:cs typeface="ヒラギノ角ゴ Pro W3" charset="-128"/>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5AA3"/>
          </a:solidFill>
          <a:latin typeface="Helvetica"/>
          <a:ea typeface="ヒラギノ角ゴ Pro W3" pitchFamily="-128" charset="-128"/>
          <a:cs typeface="ヒラギノ角ゴ Pro W3" charset="-128"/>
        </a:defRPr>
      </a:lvl3pPr>
      <a:lvl4pPr marL="1600200" indent="-228600" algn="l" defTabSz="457200" rtl="0" eaLnBrk="0" fontAlgn="base" hangingPunct="0">
        <a:spcBef>
          <a:spcPct val="20000"/>
        </a:spcBef>
        <a:spcAft>
          <a:spcPct val="0"/>
        </a:spcAft>
        <a:buFont typeface="Arial" panose="020B0604020202020204" pitchFamily="34" charset="0"/>
        <a:buChar char="–"/>
        <a:defRPr sz="1400" b="1" i="1" kern="1200">
          <a:solidFill>
            <a:srgbClr val="CF0031"/>
          </a:solidFill>
          <a:latin typeface="Helvetica"/>
          <a:ea typeface="ヒラギノ角ゴ Pro W3" pitchFamily="-128" charset="-128"/>
          <a:cs typeface="ヒラギノ角ゴ Pro W3" charset="-128"/>
        </a:defRPr>
      </a:lvl4pPr>
      <a:lvl5pPr marL="2057400" indent="-228600" algn="l" defTabSz="457200" rtl="0" eaLnBrk="0" fontAlgn="base" hangingPunct="0">
        <a:spcBef>
          <a:spcPct val="20000"/>
        </a:spcBef>
        <a:spcAft>
          <a:spcPct val="0"/>
        </a:spcAft>
        <a:buFont typeface="Arial" panose="020B0604020202020204" pitchFamily="34" charset="0"/>
        <a:buChar char="»"/>
        <a:defRPr sz="1200" i="1" kern="1200">
          <a:solidFill>
            <a:srgbClr val="005AA3"/>
          </a:solidFill>
          <a:latin typeface="Helvetica"/>
          <a:ea typeface="ヒラギノ角ゴ Pro W3" pitchFamily="-128" charset="-128"/>
          <a:cs typeface="ヒラギノ角ゴ Pro W3"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099940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40" r:id="rId18"/>
  </p:sldLayoutIdLst>
  <p:txStyles>
    <p:titleStyle>
      <a:lvl1pPr algn="l" rtl="0" eaLnBrk="0" fontAlgn="base" hangingPunct="0">
        <a:lnSpc>
          <a:spcPct val="90000"/>
        </a:lnSpc>
        <a:spcBef>
          <a:spcPct val="0"/>
        </a:spcBef>
        <a:spcAft>
          <a:spcPct val="0"/>
        </a:spcAft>
        <a:defRPr sz="2800" kern="1200">
          <a:solidFill>
            <a:schemeClr val="tx1"/>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28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28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28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28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28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4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3A23E-DA27-154E-A97F-35C211BBA3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4E6718-6D0A-0145-AE2D-F4BCBBCFFE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5C2924-A500-F741-B769-C3FAAC5036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85E4D-8FA0-1440-98EC-EAADEE863022}" type="datetimeFigureOut">
              <a:rPr lang="en-US" smtClean="0"/>
              <a:t>4/19/22</a:t>
            </a:fld>
            <a:endParaRPr lang="en-US"/>
          </a:p>
        </p:txBody>
      </p:sp>
      <p:sp>
        <p:nvSpPr>
          <p:cNvPr id="5" name="Footer Placeholder 4">
            <a:extLst>
              <a:ext uri="{FF2B5EF4-FFF2-40B4-BE49-F238E27FC236}">
                <a16:creationId xmlns:a16="http://schemas.microsoft.com/office/drawing/2014/main" id="{0772A609-456F-E340-88A3-182EDCD69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F166D1-5F8E-6142-83EA-DDE0649EE2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E6E3B4-7150-F64C-8BB9-7AA756609088}" type="slidenum">
              <a:rPr lang="en-US" smtClean="0"/>
              <a:t>‹#›</a:t>
            </a:fld>
            <a:endParaRPr lang="en-US"/>
          </a:p>
        </p:txBody>
      </p:sp>
      <p:pic>
        <p:nvPicPr>
          <p:cNvPr id="7" name="Picture 6">
            <a:extLst>
              <a:ext uri="{FF2B5EF4-FFF2-40B4-BE49-F238E27FC236}">
                <a16:creationId xmlns:a16="http://schemas.microsoft.com/office/drawing/2014/main" id="{687A2FF2-88E2-234E-BF6C-6BA2C4CE976F}"/>
              </a:ext>
            </a:extLst>
          </p:cNvPr>
          <p:cNvPicPr>
            <a:picLocks/>
          </p:cNvPicPr>
          <p:nvPr userDrawn="1"/>
        </p:nvPicPr>
        <p:blipFill>
          <a:blip r:embed="rId4" cstate="email">
            <a:extLst>
              <a:ext uri="{28A0092B-C50C-407E-A947-70E740481C1C}">
                <a14:useLocalDpi xmlns:a14="http://schemas.microsoft.com/office/drawing/2010/main"/>
              </a:ext>
            </a:extLst>
          </a:blip>
          <a:stretch>
            <a:fillRect/>
          </a:stretch>
        </p:blipFill>
        <p:spPr>
          <a:xfrm>
            <a:off x="6351" y="0"/>
            <a:ext cx="12179298" cy="6857999"/>
          </a:xfrm>
          <a:prstGeom prst="rect">
            <a:avLst/>
          </a:prstGeom>
        </p:spPr>
      </p:pic>
      <p:sp>
        <p:nvSpPr>
          <p:cNvPr id="10" name="Content Placeholder 2">
            <a:extLst>
              <a:ext uri="{FF2B5EF4-FFF2-40B4-BE49-F238E27FC236}">
                <a16:creationId xmlns:a16="http://schemas.microsoft.com/office/drawing/2014/main" id="{8B7A168E-9E62-9A4D-B685-64B322D3793B}"/>
              </a:ext>
            </a:extLst>
          </p:cNvPr>
          <p:cNvSpPr txBox="1">
            <a:spLocks/>
          </p:cNvSpPr>
          <p:nvPr userDrawn="1"/>
        </p:nvSpPr>
        <p:spPr>
          <a:xfrm>
            <a:off x="7119256" y="987425"/>
            <a:ext cx="4236131" cy="48736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720430"/>
      </p:ext>
    </p:extLst>
  </p:cSld>
  <p:clrMap bg1="lt1" tx1="dk1" bg2="lt2" tx2="dk2" accent1="accent1" accent2="accent2" accent3="accent3" accent4="accent4" accent5="accent5" accent6="accent6" hlink="hlink" folHlink="folHlink"/>
  <p:sldLayoutIdLst>
    <p:sldLayoutId id="2147483720" r:id="rId1"/>
    <p:sldLayoutId id="214748373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8EB540D-30DA-A446-B061-B17D18C01D56}"/>
              </a:ext>
            </a:extLst>
          </p:cNvPr>
          <p:cNvSpPr>
            <a:spLocks noGrp="1"/>
          </p:cNvSpPr>
          <p:nvPr>
            <p:ph type="title"/>
          </p:nvPr>
        </p:nvSpPr>
        <p:spPr bwMode="auto">
          <a:xfrm>
            <a:off x="609600" y="53340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 name="Slide Number Placeholder 5">
            <a:extLst>
              <a:ext uri="{FF2B5EF4-FFF2-40B4-BE49-F238E27FC236}">
                <a16:creationId xmlns:a16="http://schemas.microsoft.com/office/drawing/2014/main" id="{F3A2D2B6-4D74-FC4A-9C8D-392FF8ACEEE5}"/>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A8C8B6D4-BC43-4043-9B50-F435FEEC0E72}" type="slidenum">
              <a:rPr lang="en-US" altLang="en-US"/>
              <a:pPr/>
              <a:t>‹#›</a:t>
            </a:fld>
            <a:endParaRPr lang="en-US" altLang="en-US"/>
          </a:p>
        </p:txBody>
      </p:sp>
      <p:pic>
        <p:nvPicPr>
          <p:cNvPr id="7" name="Picture 6" descr="StationeryFolio.jpg">
            <a:extLst>
              <a:ext uri="{FF2B5EF4-FFF2-40B4-BE49-F238E27FC236}">
                <a16:creationId xmlns:a16="http://schemas.microsoft.com/office/drawing/2014/main" id="{B37270AB-39E1-F34F-A615-74245A44C9EA}"/>
              </a:ext>
            </a:extLst>
          </p:cNvPr>
          <p:cNvPicPr>
            <a:picLocks noChangeAspect="1"/>
          </p:cNvPicPr>
          <p:nvPr userDrawn="1"/>
        </p:nvPicPr>
        <p:blipFill>
          <a:blip r:embed="rId5" cstate="screen">
            <a:clrChange>
              <a:clrFrom>
                <a:srgbClr val="FFFFFE"/>
              </a:clrFrom>
              <a:clrTo>
                <a:srgbClr val="FFFFFE">
                  <a:alpha val="0"/>
                </a:srgbClr>
              </a:clrTo>
            </a:clrChange>
            <a:duotone>
              <a:prstClr val="black"/>
              <a:srgbClr val="EAEAEA">
                <a:tint val="45000"/>
                <a:satMod val="400000"/>
              </a:srgbClr>
            </a:duotone>
            <a:lum bright="40000" contrast="-100000"/>
            <a:extLst>
              <a:ext uri="{28A0092B-C50C-407E-A947-70E740481C1C}">
                <a14:useLocalDpi xmlns:a14="http://schemas.microsoft.com/office/drawing/2010/main"/>
              </a:ext>
            </a:extLst>
          </a:blip>
          <a:srcRect t="-6775"/>
          <a:stretch>
            <a:fillRect/>
          </a:stretch>
        </p:blipFill>
        <p:spPr>
          <a:xfrm>
            <a:off x="7213601" y="5082915"/>
            <a:ext cx="4991100" cy="1765560"/>
          </a:xfrm>
          <a:prstGeom prst="rect">
            <a:avLst/>
          </a:prstGeom>
        </p:spPr>
      </p:pic>
      <p:sp>
        <p:nvSpPr>
          <p:cNvPr id="8" name="Rectangle 7">
            <a:extLst>
              <a:ext uri="{FF2B5EF4-FFF2-40B4-BE49-F238E27FC236}">
                <a16:creationId xmlns:a16="http://schemas.microsoft.com/office/drawing/2014/main" id="{B4674987-8C1E-0248-9AA6-9F438B9DF319}"/>
              </a:ext>
            </a:extLst>
          </p:cNvPr>
          <p:cNvSpPr/>
          <p:nvPr userDrawn="1"/>
        </p:nvSpPr>
        <p:spPr>
          <a:xfrm>
            <a:off x="0" y="0"/>
            <a:ext cx="12192000" cy="457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Rectangle 11">
            <a:extLst>
              <a:ext uri="{FF2B5EF4-FFF2-40B4-BE49-F238E27FC236}">
                <a16:creationId xmlns:a16="http://schemas.microsoft.com/office/drawing/2014/main" id="{BAB895A2-85A8-0144-8110-FA72F1FF4546}"/>
              </a:ext>
            </a:extLst>
          </p:cNvPr>
          <p:cNvSpPr/>
          <p:nvPr userDrawn="1"/>
        </p:nvSpPr>
        <p:spPr>
          <a:xfrm>
            <a:off x="0" y="6705600"/>
            <a:ext cx="12192000" cy="152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1031" name="Picture 12" descr="AnnivGrStandard_Rev.gif">
            <a:extLst>
              <a:ext uri="{FF2B5EF4-FFF2-40B4-BE49-F238E27FC236}">
                <a16:creationId xmlns:a16="http://schemas.microsoft.com/office/drawing/2014/main" id="{EF82A5B3-07BC-5A4E-8F2F-F95F25940B43}"/>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65101" y="38100"/>
            <a:ext cx="3187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3" descr="Prepared_For_Life_Rev.gif">
            <a:extLst>
              <a:ext uri="{FF2B5EF4-FFF2-40B4-BE49-F238E27FC236}">
                <a16:creationId xmlns:a16="http://schemas.microsoft.com/office/drawing/2014/main" id="{EBD85DDD-CA3B-8A4C-B864-1DE30876AD67}"/>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9840384" y="6353175"/>
            <a:ext cx="2173816"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Text Placeholder 2">
            <a:extLst>
              <a:ext uri="{FF2B5EF4-FFF2-40B4-BE49-F238E27FC236}">
                <a16:creationId xmlns:a16="http://schemas.microsoft.com/office/drawing/2014/main" id="{CB4A5145-0BFC-4A4A-9D07-0A90E9A8D1E4}"/>
              </a:ext>
            </a:extLst>
          </p:cNvPr>
          <p:cNvSpPr>
            <a:spLocks noGrp="1"/>
          </p:cNvSpPr>
          <p:nvPr>
            <p:ph type="body" idx="1"/>
          </p:nvPr>
        </p:nvSpPr>
        <p:spPr bwMode="auto">
          <a:xfrm>
            <a:off x="609600" y="1600200"/>
            <a:ext cx="10972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p:txBody>
      </p:sp>
    </p:spTree>
    <p:extLst>
      <p:ext uri="{BB962C8B-B14F-4D97-AF65-F5344CB8AC3E}">
        <p14:creationId xmlns:p14="http://schemas.microsoft.com/office/powerpoint/2010/main" val="116941075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Lst>
  <p:transition spd="med"/>
  <p:txStyles>
    <p:titleStyle>
      <a:lvl1pPr algn="ctr" rtl="0" eaLnBrk="0" fontAlgn="base" hangingPunct="0">
        <a:spcBef>
          <a:spcPct val="0"/>
        </a:spcBef>
        <a:spcAft>
          <a:spcPct val="0"/>
        </a:spcAft>
        <a:defRPr sz="4400" b="1"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b="1">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b="1">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b="1">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b="1">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457200" indent="-457200" algn="l" rtl="0" eaLnBrk="0" fontAlgn="base" hangingPunct="0">
        <a:spcBef>
          <a:spcPct val="20000"/>
        </a:spcBef>
        <a:spcAft>
          <a:spcPct val="0"/>
        </a:spcAft>
        <a:buFont typeface="Arial" panose="020B0604020202020204" pitchFamily="34" charset="0"/>
        <a:buChar char="•"/>
        <a:defRPr sz="2800" b="1" kern="1200">
          <a:solidFill>
            <a:schemeClr val="tx1"/>
          </a:solidFill>
          <a:latin typeface="+mn-lt"/>
          <a:ea typeface="ＭＳ Ｐゴシック" panose="020B0600070205080204" pitchFamily="34" charset="-128"/>
          <a:cs typeface="+mn-cs"/>
        </a:defRPr>
      </a:lvl1pPr>
      <a:lvl2pPr marL="914400" indent="-457200" algn="l" rtl="0" eaLnBrk="0" fontAlgn="base" hangingPunct="0">
        <a:spcBef>
          <a:spcPct val="20000"/>
        </a:spcBef>
        <a:spcAft>
          <a:spcPct val="0"/>
        </a:spcAft>
        <a:buFont typeface="Arial" panose="020B0604020202020204" pitchFamily="34" charset="0"/>
        <a:buChar char="•"/>
        <a:defRPr sz="2400" b="1" kern="1200">
          <a:solidFill>
            <a:schemeClr val="tx1"/>
          </a:solidFill>
          <a:latin typeface="+mn-lt"/>
          <a:ea typeface="ＭＳ Ｐゴシック" panose="020B0600070205080204" pitchFamily="34" charset="-128"/>
          <a:cs typeface="+mn-cs"/>
        </a:defRPr>
      </a:lvl2pPr>
      <a:lvl3pPr marL="1257300" indent="-342900" algn="l" rtl="0" eaLnBrk="0" fontAlgn="base" hangingPunct="0">
        <a:spcBef>
          <a:spcPct val="20000"/>
        </a:spcBef>
        <a:spcAft>
          <a:spcPct val="0"/>
        </a:spcAft>
        <a:buFont typeface="Arial" panose="020B0604020202020204" pitchFamily="34" charset="0"/>
        <a:buChar char="•"/>
        <a:defRPr sz="2400" b="1" kern="1200">
          <a:solidFill>
            <a:schemeClr val="tx1"/>
          </a:solidFill>
          <a:latin typeface="+mn-lt"/>
          <a:ea typeface="ＭＳ Ｐゴシック" panose="020B0600070205080204" pitchFamily="34" charset="-128"/>
          <a:cs typeface="+mn-cs"/>
        </a:defRPr>
      </a:lvl3pPr>
      <a:lvl4pPr marL="1714500" indent="-342900" algn="l" rtl="0" eaLnBrk="0" fontAlgn="base" hangingPunct="0">
        <a:spcBef>
          <a:spcPct val="20000"/>
        </a:spcBef>
        <a:spcAft>
          <a:spcPct val="0"/>
        </a:spcAft>
        <a:buFont typeface="Arial" panose="020B0604020202020204" pitchFamily="34" charset="0"/>
        <a:buChar char="•"/>
        <a:defRPr sz="2000" b="1" kern="1200">
          <a:solidFill>
            <a:schemeClr val="tx1"/>
          </a:solidFill>
          <a:latin typeface="+mn-lt"/>
          <a:ea typeface="ＭＳ Ｐゴシック" panose="020B0600070205080204" pitchFamily="34" charset="-128"/>
          <a:cs typeface="+mn-cs"/>
        </a:defRPr>
      </a:lvl4pPr>
      <a:lvl5pPr marL="2171700" indent="-342900" algn="l" rtl="0" eaLnBrk="0" fontAlgn="base" hangingPunct="0">
        <a:spcBef>
          <a:spcPct val="20000"/>
        </a:spcBef>
        <a:spcAft>
          <a:spcPct val="0"/>
        </a:spcAft>
        <a:buFont typeface="Arial" panose="020B0604020202020204" pitchFamily="34" charset="0"/>
        <a:buChar char="•"/>
        <a:defRPr sz="2000" b="1"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004176"/>
            </a:gs>
            <a:gs pos="100000">
              <a:srgbClr val="005AA3"/>
            </a:gs>
          </a:gsLst>
          <a:lin ang="5400000"/>
        </a:gradFill>
        <a:effectLst/>
      </p:bgPr>
    </p:bg>
    <p:spTree>
      <p:nvGrpSpPr>
        <p:cNvPr id="1" name=""/>
        <p:cNvGrpSpPr/>
        <p:nvPr/>
      </p:nvGrpSpPr>
      <p:grpSpPr>
        <a:xfrm>
          <a:off x="0" y="0"/>
          <a:ext cx="0" cy="0"/>
          <a:chOff x="0" y="0"/>
          <a:chExt cx="0" cy="0"/>
        </a:xfrm>
      </p:grpSpPr>
      <p:pic>
        <p:nvPicPr>
          <p:cNvPr id="3074" name="Picture 15" descr="Prepared_For_LifeREV.png">
            <a:extLst>
              <a:ext uri="{FF2B5EF4-FFF2-40B4-BE49-F238E27FC236}">
                <a16:creationId xmlns:a16="http://schemas.microsoft.com/office/drawing/2014/main" id="{D0351EFD-A080-024E-99B3-69C2D6F38D3F}"/>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0047818" y="6565900"/>
            <a:ext cx="143298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13" descr="AnnivGrStandard_White.png">
            <a:extLst>
              <a:ext uri="{FF2B5EF4-FFF2-40B4-BE49-F238E27FC236}">
                <a16:creationId xmlns:a16="http://schemas.microsoft.com/office/drawing/2014/main" id="{109E1E22-93F2-4C4D-80A7-E425FDCE7CB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181352" y="6473826"/>
            <a:ext cx="2442633"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itle Placeholder 1">
            <a:extLst>
              <a:ext uri="{FF2B5EF4-FFF2-40B4-BE49-F238E27FC236}">
                <a16:creationId xmlns:a16="http://schemas.microsoft.com/office/drawing/2014/main" id="{C00D8987-FB57-CE49-9CF0-E555796C6E96}"/>
              </a:ext>
            </a:extLst>
          </p:cNvPr>
          <p:cNvSpPr>
            <a:spLocks noGrp="1"/>
          </p:cNvSpPr>
          <p:nvPr>
            <p:ph type="title"/>
          </p:nvPr>
        </p:nvSpPr>
        <p:spPr bwMode="auto">
          <a:xfrm>
            <a:off x="2159000" y="274638"/>
            <a:ext cx="9321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7" name="Text Placeholder 2">
            <a:extLst>
              <a:ext uri="{FF2B5EF4-FFF2-40B4-BE49-F238E27FC236}">
                <a16:creationId xmlns:a16="http://schemas.microsoft.com/office/drawing/2014/main" id="{FAA25C74-0A70-B74E-825C-0E63C3ADE705}"/>
              </a:ext>
            </a:extLst>
          </p:cNvPr>
          <p:cNvSpPr>
            <a:spLocks noGrp="1"/>
          </p:cNvSpPr>
          <p:nvPr>
            <p:ph type="body" idx="1"/>
          </p:nvPr>
        </p:nvSpPr>
        <p:spPr bwMode="auto">
          <a:xfrm>
            <a:off x="527051" y="1773238"/>
            <a:ext cx="11055349"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6" name="Slide Number Placeholder 5">
            <a:extLst>
              <a:ext uri="{FF2B5EF4-FFF2-40B4-BE49-F238E27FC236}">
                <a16:creationId xmlns:a16="http://schemas.microsoft.com/office/drawing/2014/main" id="{DA1FA110-C919-C14D-9D85-A11050B49F59}"/>
              </a:ext>
            </a:extLst>
          </p:cNvPr>
          <p:cNvSpPr>
            <a:spLocks noGrp="1"/>
          </p:cNvSpPr>
          <p:nvPr>
            <p:ph type="sldNum" sz="quarter" idx="4"/>
          </p:nvPr>
        </p:nvSpPr>
        <p:spPr>
          <a:xfrm>
            <a:off x="11582400" y="6429376"/>
            <a:ext cx="550333" cy="365125"/>
          </a:xfrm>
          <a:prstGeom prst="rect">
            <a:avLst/>
          </a:prstGeom>
        </p:spPr>
        <p:txBody>
          <a:bodyPr vert="horz" wrap="square" lIns="91440" tIns="45720" rIns="91440" bIns="45720" numCol="1" anchor="ctr" anchorCtr="0" compatLnSpc="1">
            <a:prstTxWarp prst="textNoShape">
              <a:avLst/>
            </a:prstTxWarp>
          </a:bodyPr>
          <a:lstStyle>
            <a:lvl1pPr algn="r">
              <a:defRPr sz="1000" b="1">
                <a:solidFill>
                  <a:srgbClr val="95B3D7"/>
                </a:solidFill>
                <a:latin typeface="Helvetica" pitchFamily="2" charset="0"/>
                <a:cs typeface="Arial" panose="020B0604020202020204" pitchFamily="34" charset="0"/>
              </a:defRPr>
            </a:lvl1pPr>
          </a:lstStyle>
          <a:p>
            <a:fld id="{7D0DEDA4-3405-DE43-BFC3-618FFCC8FAE2}" type="slidenum">
              <a:rPr lang="en-US" altLang="en-US"/>
              <a:pPr/>
              <a:t>‹#›</a:t>
            </a:fld>
            <a:endParaRPr lang="en-US" altLang="en-US"/>
          </a:p>
        </p:txBody>
      </p:sp>
      <p:sp>
        <p:nvSpPr>
          <p:cNvPr id="12" name="Date Placeholder 3">
            <a:extLst>
              <a:ext uri="{FF2B5EF4-FFF2-40B4-BE49-F238E27FC236}">
                <a16:creationId xmlns:a16="http://schemas.microsoft.com/office/drawing/2014/main" id="{38D3A6B4-6B15-3541-A50F-1F2675C3E63B}"/>
              </a:ext>
            </a:extLst>
          </p:cNvPr>
          <p:cNvSpPr>
            <a:spLocks noGrp="1"/>
          </p:cNvSpPr>
          <p:nvPr>
            <p:ph type="dt" sz="half" idx="2"/>
          </p:nvPr>
        </p:nvSpPr>
        <p:spPr>
          <a:xfrm>
            <a:off x="7338485" y="6429376"/>
            <a:ext cx="2474383" cy="365125"/>
          </a:xfrm>
          <a:custGeom>
            <a:avLst/>
            <a:gdLst>
              <a:gd name="connsiteX0" fmla="*/ 0 w 595382"/>
              <a:gd name="connsiteY0" fmla="*/ 0 h 365125"/>
              <a:gd name="connsiteX1" fmla="*/ 595382 w 595382"/>
              <a:gd name="connsiteY1" fmla="*/ 0 h 365125"/>
              <a:gd name="connsiteX2" fmla="*/ 595382 w 595382"/>
              <a:gd name="connsiteY2" fmla="*/ 365125 h 365125"/>
              <a:gd name="connsiteX3" fmla="*/ 0 w 595382"/>
              <a:gd name="connsiteY3" fmla="*/ 365125 h 365125"/>
              <a:gd name="connsiteX4" fmla="*/ 0 w 595382"/>
              <a:gd name="connsiteY4" fmla="*/ 0 h 36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82" h="365125">
                <a:moveTo>
                  <a:pt x="0" y="0"/>
                </a:moveTo>
                <a:lnTo>
                  <a:pt x="595382" y="0"/>
                </a:lnTo>
                <a:lnTo>
                  <a:pt x="595382" y="365125"/>
                </a:lnTo>
                <a:lnTo>
                  <a:pt x="0" y="365125"/>
                </a:lnTo>
                <a:lnTo>
                  <a:pt x="0" y="0"/>
                </a:lnTo>
                <a:close/>
              </a:path>
            </a:pathLst>
          </a:custGeom>
        </p:spPr>
        <p:txBody>
          <a:bodyPr vert="horz" wrap="square" lIns="91440" tIns="45720" rIns="91440" bIns="45720" numCol="1" anchor="ctr" anchorCtr="1" compatLnSpc="1">
            <a:prstTxWarp prst="textNoShape">
              <a:avLst/>
            </a:prstTxWarp>
          </a:bodyPr>
          <a:lstStyle>
            <a:lvl1pPr>
              <a:defRPr sz="800">
                <a:solidFill>
                  <a:srgbClr val="95B3D7"/>
                </a:solidFill>
                <a:latin typeface="Helvetica" pitchFamily="2" charset="0"/>
                <a:cs typeface="Arial" panose="020B0604020202020204" pitchFamily="34" charset="0"/>
              </a:defRPr>
            </a:lvl1pPr>
          </a:lstStyle>
          <a:p>
            <a:fld id="{D8DFA169-A4B2-0742-A81D-50279628BF93}" type="datetime1">
              <a:rPr lang="en-US" altLang="en-US"/>
              <a:pPr/>
              <a:t>4/19/22</a:t>
            </a:fld>
            <a:endParaRPr lang="en-US" altLang="en-US"/>
          </a:p>
        </p:txBody>
      </p:sp>
      <p:pic>
        <p:nvPicPr>
          <p:cNvPr id="3080" name="Picture 10" descr="FDL_4K.png">
            <a:extLst>
              <a:ext uri="{FF2B5EF4-FFF2-40B4-BE49-F238E27FC236}">
                <a16:creationId xmlns:a16="http://schemas.microsoft.com/office/drawing/2014/main" id="{9927F199-AB33-964E-AB49-407F3C395C38}"/>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298451" y="280989"/>
            <a:ext cx="1570567"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0094148"/>
      </p:ext>
    </p:extLst>
  </p:cSld>
  <p:clrMap bg1="lt1" tx1="dk1" bg2="lt2" tx2="dk2" accent1="accent1" accent2="accent2" accent3="accent3" accent4="accent4" accent5="accent5" accent6="accent6" hlink="hlink" folHlink="folHlink"/>
  <p:sldLayoutIdLst>
    <p:sldLayoutId id="2147483681" r:id="rId1"/>
    <p:sldLayoutId id="2147483682" r:id="rId2"/>
  </p:sldLayoutIdLst>
  <p:transition spd="med"/>
  <p:txStyles>
    <p:titleStyle>
      <a:lvl1pPr algn="ctr" defTabSz="457200" rtl="0" fontAlgn="base">
        <a:spcBef>
          <a:spcPct val="0"/>
        </a:spcBef>
        <a:spcAft>
          <a:spcPct val="0"/>
        </a:spcAft>
        <a:defRPr sz="3200" b="1" kern="1200">
          <a:solidFill>
            <a:schemeClr val="bg1"/>
          </a:solidFill>
          <a:latin typeface="Helvetica"/>
          <a:ea typeface="ＭＳ Ｐゴシック" pitchFamily="-105" charset="-128"/>
          <a:cs typeface="+mj-cs"/>
        </a:defRPr>
      </a:lvl1pPr>
      <a:lvl2pPr algn="ctr" defTabSz="457200" rtl="0" fontAlgn="base">
        <a:spcBef>
          <a:spcPct val="0"/>
        </a:spcBef>
        <a:spcAft>
          <a:spcPct val="0"/>
        </a:spcAft>
        <a:defRPr sz="3200" b="1">
          <a:solidFill>
            <a:schemeClr val="bg1"/>
          </a:solidFill>
          <a:latin typeface="Helvetica" pitchFamily="-105" charset="0"/>
          <a:ea typeface="ＭＳ Ｐゴシック" pitchFamily="-105" charset="-128"/>
        </a:defRPr>
      </a:lvl2pPr>
      <a:lvl3pPr algn="ctr" defTabSz="457200" rtl="0" fontAlgn="base">
        <a:spcBef>
          <a:spcPct val="0"/>
        </a:spcBef>
        <a:spcAft>
          <a:spcPct val="0"/>
        </a:spcAft>
        <a:defRPr sz="3200" b="1">
          <a:solidFill>
            <a:schemeClr val="bg1"/>
          </a:solidFill>
          <a:latin typeface="Helvetica" pitchFamily="-105" charset="0"/>
          <a:ea typeface="ＭＳ Ｐゴシック" pitchFamily="-105" charset="-128"/>
        </a:defRPr>
      </a:lvl3pPr>
      <a:lvl4pPr algn="ctr" defTabSz="457200" rtl="0" fontAlgn="base">
        <a:spcBef>
          <a:spcPct val="0"/>
        </a:spcBef>
        <a:spcAft>
          <a:spcPct val="0"/>
        </a:spcAft>
        <a:defRPr sz="3200" b="1">
          <a:solidFill>
            <a:schemeClr val="bg1"/>
          </a:solidFill>
          <a:latin typeface="Helvetica" pitchFamily="-105" charset="0"/>
          <a:ea typeface="ＭＳ Ｐゴシック" pitchFamily="-105" charset="-128"/>
        </a:defRPr>
      </a:lvl4pPr>
      <a:lvl5pPr algn="ctr" defTabSz="457200" rtl="0" fontAlgn="base">
        <a:spcBef>
          <a:spcPct val="0"/>
        </a:spcBef>
        <a:spcAft>
          <a:spcPct val="0"/>
        </a:spcAft>
        <a:defRPr sz="3200" b="1">
          <a:solidFill>
            <a:schemeClr val="bg1"/>
          </a:solidFill>
          <a:latin typeface="Helvetica" pitchFamily="-105" charset="0"/>
          <a:ea typeface="ＭＳ Ｐゴシック" pitchFamily="-105" charset="-128"/>
        </a:defRPr>
      </a:lvl5pPr>
      <a:lvl6pPr marL="457200" algn="l" defTabSz="457200" rtl="0" eaLnBrk="1" fontAlgn="base" hangingPunct="1">
        <a:spcBef>
          <a:spcPct val="0"/>
        </a:spcBef>
        <a:spcAft>
          <a:spcPct val="0"/>
        </a:spcAft>
        <a:defRPr sz="3200" b="1">
          <a:solidFill>
            <a:schemeClr val="bg1"/>
          </a:solidFill>
          <a:latin typeface="Helvetica" pitchFamily="-105" charset="0"/>
          <a:ea typeface="ＭＳ Ｐゴシック" pitchFamily="-105" charset="-128"/>
        </a:defRPr>
      </a:lvl6pPr>
      <a:lvl7pPr marL="914400" algn="l" defTabSz="457200" rtl="0" eaLnBrk="1" fontAlgn="base" hangingPunct="1">
        <a:spcBef>
          <a:spcPct val="0"/>
        </a:spcBef>
        <a:spcAft>
          <a:spcPct val="0"/>
        </a:spcAft>
        <a:defRPr sz="3200" b="1">
          <a:solidFill>
            <a:schemeClr val="bg1"/>
          </a:solidFill>
          <a:latin typeface="Helvetica" pitchFamily="-105" charset="0"/>
          <a:ea typeface="ＭＳ Ｐゴシック" pitchFamily="-105" charset="-128"/>
        </a:defRPr>
      </a:lvl7pPr>
      <a:lvl8pPr marL="1371600" algn="l" defTabSz="457200" rtl="0" eaLnBrk="1" fontAlgn="base" hangingPunct="1">
        <a:spcBef>
          <a:spcPct val="0"/>
        </a:spcBef>
        <a:spcAft>
          <a:spcPct val="0"/>
        </a:spcAft>
        <a:defRPr sz="3200" b="1">
          <a:solidFill>
            <a:schemeClr val="bg1"/>
          </a:solidFill>
          <a:latin typeface="Helvetica" pitchFamily="-105" charset="0"/>
          <a:ea typeface="ＭＳ Ｐゴシック" pitchFamily="-105" charset="-128"/>
        </a:defRPr>
      </a:lvl8pPr>
      <a:lvl9pPr marL="1828800" algn="l" defTabSz="457200" rtl="0" eaLnBrk="1" fontAlgn="base" hangingPunct="1">
        <a:spcBef>
          <a:spcPct val="0"/>
        </a:spcBef>
        <a:spcAft>
          <a:spcPct val="0"/>
        </a:spcAft>
        <a:defRPr sz="3200" b="1">
          <a:solidFill>
            <a:schemeClr val="bg1"/>
          </a:solidFill>
          <a:latin typeface="Helvetica" pitchFamily="-105" charset="0"/>
          <a:ea typeface="ＭＳ Ｐゴシック" pitchFamily="-105" charset="-128"/>
        </a:defRPr>
      </a:lvl9pPr>
    </p:titleStyle>
    <p:bodyStyle>
      <a:lvl1pPr marL="342900" indent="-342900" algn="l" defTabSz="457200" rtl="0" fontAlgn="base">
        <a:spcBef>
          <a:spcPct val="20000"/>
        </a:spcBef>
        <a:spcAft>
          <a:spcPct val="0"/>
        </a:spcAft>
        <a:buFont typeface="Arial" panose="020B0604020202020204" pitchFamily="34" charset="0"/>
        <a:buChar char="•"/>
        <a:defRPr sz="2800" b="1" kern="1200">
          <a:solidFill>
            <a:srgbClr val="FFFFFF"/>
          </a:solidFill>
          <a:latin typeface="Helvetica"/>
          <a:ea typeface="ＭＳ Ｐゴシック" pitchFamily="-105" charset="-128"/>
          <a:cs typeface="+mn-cs"/>
        </a:defRPr>
      </a:lvl1pPr>
      <a:lvl2pPr marL="742950" indent="-285750" algn="l" defTabSz="457200" rtl="0" fontAlgn="base">
        <a:spcBef>
          <a:spcPct val="20000"/>
        </a:spcBef>
        <a:spcAft>
          <a:spcPct val="0"/>
        </a:spcAft>
        <a:buFont typeface="Arial" panose="020B0604020202020204" pitchFamily="34" charset="0"/>
        <a:buChar char="•"/>
        <a:defRPr sz="2400" b="1" kern="1200">
          <a:solidFill>
            <a:srgbClr val="FFFFFF"/>
          </a:solidFill>
          <a:latin typeface="Helvetica"/>
          <a:ea typeface="ＭＳ Ｐゴシック" pitchFamily="-105" charset="-128"/>
          <a:cs typeface="+mn-cs"/>
        </a:defRPr>
      </a:lvl2pPr>
      <a:lvl3pPr marL="1143000" indent="-228600" algn="l" defTabSz="457200" rtl="0" fontAlgn="base">
        <a:spcBef>
          <a:spcPct val="20000"/>
        </a:spcBef>
        <a:spcAft>
          <a:spcPct val="0"/>
        </a:spcAft>
        <a:buFont typeface="Arial" panose="020B0604020202020204" pitchFamily="34" charset="0"/>
        <a:buChar char="•"/>
        <a:defRPr sz="2400" b="1" kern="1200">
          <a:solidFill>
            <a:srgbClr val="FFFFFF"/>
          </a:solidFill>
          <a:latin typeface="Helvetica"/>
          <a:ea typeface="ＭＳ Ｐゴシック" pitchFamily="-105" charset="-128"/>
          <a:cs typeface="+mn-cs"/>
        </a:defRPr>
      </a:lvl3pPr>
      <a:lvl4pPr marL="1600200" indent="-228600" algn="l" defTabSz="457200" rtl="0" fontAlgn="base">
        <a:spcBef>
          <a:spcPct val="20000"/>
        </a:spcBef>
        <a:spcAft>
          <a:spcPct val="0"/>
        </a:spcAft>
        <a:buFont typeface="Arial" panose="020B0604020202020204" pitchFamily="34" charset="0"/>
        <a:buChar char="•"/>
        <a:defRPr sz="2400" b="1" i="1" kern="1200">
          <a:solidFill>
            <a:srgbClr val="FFFFFF"/>
          </a:solidFill>
          <a:latin typeface="Helvetica"/>
          <a:ea typeface="ＭＳ Ｐゴシック" pitchFamily="-105" charset="-128"/>
          <a:cs typeface="+mn-cs"/>
        </a:defRPr>
      </a:lvl4pPr>
      <a:lvl5pPr marL="2057400" indent="-228600" algn="l" defTabSz="457200" rtl="0" fontAlgn="base">
        <a:spcBef>
          <a:spcPct val="20000"/>
        </a:spcBef>
        <a:spcAft>
          <a:spcPct val="0"/>
        </a:spcAft>
        <a:buFont typeface="Arial" panose="020B0604020202020204" pitchFamily="34" charset="0"/>
        <a:buChar char="•"/>
        <a:defRPr sz="2400" b="1" i="1" kern="1200">
          <a:solidFill>
            <a:srgbClr val="FFFFFF"/>
          </a:solidFill>
          <a:latin typeface="Helvetica"/>
          <a:ea typeface="ＭＳ Ｐゴシック" pitchFamily="-10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2F00"/>
            </a:gs>
            <a:gs pos="100000">
              <a:srgbClr val="006600"/>
            </a:gs>
          </a:gsLst>
          <a:lin ang="5400000" scaled="1"/>
        </a:gradFill>
        <a:effectLst/>
      </p:bgPr>
    </p:bg>
    <p:spTree>
      <p:nvGrpSpPr>
        <p:cNvPr id="1" name=""/>
        <p:cNvGrpSpPr/>
        <p:nvPr/>
      </p:nvGrpSpPr>
      <p:grpSpPr>
        <a:xfrm>
          <a:off x="0" y="0"/>
          <a:ext cx="0" cy="0"/>
          <a:chOff x="0" y="0"/>
          <a:chExt cx="0" cy="0"/>
        </a:xfrm>
      </p:grpSpPr>
      <p:sp>
        <p:nvSpPr>
          <p:cNvPr id="4098" name="Rectangle 8">
            <a:extLst>
              <a:ext uri="{FF2B5EF4-FFF2-40B4-BE49-F238E27FC236}">
                <a16:creationId xmlns:a16="http://schemas.microsoft.com/office/drawing/2014/main" id="{A57C4FB5-12B5-9E44-BDD6-9D52421B80D7}"/>
              </a:ext>
            </a:extLst>
          </p:cNvPr>
          <p:cNvSpPr>
            <a:spLocks noChangeArrowheads="1"/>
          </p:cNvSpPr>
          <p:nvPr userDrawn="1"/>
        </p:nvSpPr>
        <p:spPr bwMode="auto">
          <a:xfrm>
            <a:off x="1320800" y="1219200"/>
            <a:ext cx="10261600" cy="762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endParaRPr lang="en-US" altLang="en-US" sz="1800">
              <a:solidFill>
                <a:srgbClr val="000000"/>
              </a:solidFill>
              <a:latin typeface="Comic Sans MS" panose="030F0902030302020204" pitchFamily="66" charset="0"/>
            </a:endParaRPr>
          </a:p>
        </p:txBody>
      </p:sp>
      <p:sp>
        <p:nvSpPr>
          <p:cNvPr id="4099" name="Rectangle 2">
            <a:extLst>
              <a:ext uri="{FF2B5EF4-FFF2-40B4-BE49-F238E27FC236}">
                <a16:creationId xmlns:a16="http://schemas.microsoft.com/office/drawing/2014/main" id="{8D9BBA2B-0754-B241-ABE7-EFC5A7B636D9}"/>
              </a:ext>
            </a:extLst>
          </p:cNvPr>
          <p:cNvSpPr>
            <a:spLocks noGrp="1" noChangeArrowheads="1"/>
          </p:cNvSpPr>
          <p:nvPr>
            <p:ph type="title"/>
          </p:nvPr>
        </p:nvSpPr>
        <p:spPr bwMode="auto">
          <a:xfrm>
            <a:off x="609600" y="274638"/>
            <a:ext cx="10972800" cy="11430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100" name="Rectangle 3">
            <a:extLst>
              <a:ext uri="{FF2B5EF4-FFF2-40B4-BE49-F238E27FC236}">
                <a16:creationId xmlns:a16="http://schemas.microsoft.com/office/drawing/2014/main" id="{3F178926-D5F6-AE4A-AB82-CFF1EE9D8462}"/>
              </a:ext>
            </a:extLst>
          </p:cNvPr>
          <p:cNvSpPr>
            <a:spLocks noGrp="1" noChangeArrowheads="1"/>
          </p:cNvSpPr>
          <p:nvPr>
            <p:ph type="body" idx="1"/>
          </p:nvPr>
        </p:nvSpPr>
        <p:spPr bwMode="auto">
          <a:xfrm>
            <a:off x="1625600" y="1600200"/>
            <a:ext cx="10160000" cy="50292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p:txBody>
      </p:sp>
      <p:pic>
        <p:nvPicPr>
          <p:cNvPr id="4101" name="Picture 7" descr="venturing1">
            <a:extLst>
              <a:ext uri="{FF2B5EF4-FFF2-40B4-BE49-F238E27FC236}">
                <a16:creationId xmlns:a16="http://schemas.microsoft.com/office/drawing/2014/main" id="{2E936044-2F37-B24D-B226-21826608A358}"/>
              </a:ext>
            </a:extLst>
          </p:cNvPr>
          <p:cNvPicPr>
            <a:picLocks noChangeAspect="1" noChangeArrowheads="1"/>
          </p:cNvPicPr>
          <p:nvPr userDrawn="1"/>
        </p:nvPicPr>
        <p:blipFill>
          <a:blip r:embed="rId13" cstate="screen">
            <a:extLst>
              <a:ext uri="{28A0092B-C50C-407E-A947-70E740481C1C}">
                <a14:useLocalDpi xmlns:a14="http://schemas.microsoft.com/office/drawing/2010/main"/>
              </a:ext>
            </a:extLst>
          </a:blip>
          <a:srcRect l="12775" r="17966" b="18266"/>
          <a:stretch>
            <a:fillRect/>
          </a:stretch>
        </p:blipFill>
        <p:spPr bwMode="auto">
          <a:xfrm>
            <a:off x="203200" y="152401"/>
            <a:ext cx="1930400" cy="1419225"/>
          </a:xfrm>
          <a:prstGeom prst="rect">
            <a:avLst/>
          </a:prstGeom>
          <a:noFill/>
          <a:ln>
            <a:noFill/>
          </a:ln>
          <a:effectLst>
            <a:outerShdw dist="56796" dir="3806097"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132020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0" fontAlgn="base" hangingPunct="0">
        <a:spcBef>
          <a:spcPct val="0"/>
        </a:spcBef>
        <a:spcAft>
          <a:spcPct val="0"/>
        </a:spcAft>
        <a:defRPr sz="3600" b="1">
          <a:solidFill>
            <a:schemeClr val="bg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3600" b="1">
          <a:solidFill>
            <a:schemeClr val="bg1"/>
          </a:solidFill>
          <a:latin typeface="Arial" charset="0"/>
          <a:ea typeface="ＭＳ Ｐゴシック" panose="020B0600070205080204" pitchFamily="34" charset="-128"/>
        </a:defRPr>
      </a:lvl2pPr>
      <a:lvl3pPr algn="ctr" rtl="0" eaLnBrk="0" fontAlgn="base" hangingPunct="0">
        <a:spcBef>
          <a:spcPct val="0"/>
        </a:spcBef>
        <a:spcAft>
          <a:spcPct val="0"/>
        </a:spcAft>
        <a:defRPr sz="3600" b="1">
          <a:solidFill>
            <a:schemeClr val="bg1"/>
          </a:solidFill>
          <a:latin typeface="Arial" charset="0"/>
          <a:ea typeface="ＭＳ Ｐゴシック" panose="020B0600070205080204" pitchFamily="34" charset="-128"/>
        </a:defRPr>
      </a:lvl3pPr>
      <a:lvl4pPr algn="ctr" rtl="0" eaLnBrk="0" fontAlgn="base" hangingPunct="0">
        <a:spcBef>
          <a:spcPct val="0"/>
        </a:spcBef>
        <a:spcAft>
          <a:spcPct val="0"/>
        </a:spcAft>
        <a:defRPr sz="3600" b="1">
          <a:solidFill>
            <a:schemeClr val="bg1"/>
          </a:solidFill>
          <a:latin typeface="Arial" charset="0"/>
          <a:ea typeface="ＭＳ Ｐゴシック" panose="020B0600070205080204" pitchFamily="34" charset="-128"/>
        </a:defRPr>
      </a:lvl4pPr>
      <a:lvl5pPr algn="ctr" rtl="0" eaLnBrk="0" fontAlgn="base" hangingPunct="0">
        <a:spcBef>
          <a:spcPct val="0"/>
        </a:spcBef>
        <a:spcAft>
          <a:spcPct val="0"/>
        </a:spcAft>
        <a:defRPr sz="3600" b="1">
          <a:solidFill>
            <a:schemeClr val="bg1"/>
          </a:solidFill>
          <a:latin typeface="Arial" charset="0"/>
          <a:ea typeface="ＭＳ Ｐゴシック" panose="020B0600070205080204" pitchFamily="34" charset="-128"/>
        </a:defRPr>
      </a:lvl5pPr>
      <a:lvl6pPr marL="457200" algn="ctr" rtl="0" fontAlgn="base">
        <a:spcBef>
          <a:spcPct val="0"/>
        </a:spcBef>
        <a:spcAft>
          <a:spcPct val="0"/>
        </a:spcAft>
        <a:defRPr sz="3600" b="1">
          <a:solidFill>
            <a:schemeClr val="bg1"/>
          </a:solidFill>
          <a:latin typeface="Arial" charset="0"/>
        </a:defRPr>
      </a:lvl6pPr>
      <a:lvl7pPr marL="914400" algn="ctr" rtl="0" fontAlgn="base">
        <a:spcBef>
          <a:spcPct val="0"/>
        </a:spcBef>
        <a:spcAft>
          <a:spcPct val="0"/>
        </a:spcAft>
        <a:defRPr sz="3600" b="1">
          <a:solidFill>
            <a:schemeClr val="bg1"/>
          </a:solidFill>
          <a:latin typeface="Arial" charset="0"/>
        </a:defRPr>
      </a:lvl7pPr>
      <a:lvl8pPr marL="1371600" algn="ctr" rtl="0" fontAlgn="base">
        <a:spcBef>
          <a:spcPct val="0"/>
        </a:spcBef>
        <a:spcAft>
          <a:spcPct val="0"/>
        </a:spcAft>
        <a:defRPr sz="3600" b="1">
          <a:solidFill>
            <a:schemeClr val="bg1"/>
          </a:solidFill>
          <a:latin typeface="Arial" charset="0"/>
        </a:defRPr>
      </a:lvl8pPr>
      <a:lvl9pPr marL="1828800" algn="ctr" rtl="0" fontAlgn="base">
        <a:spcBef>
          <a:spcPct val="0"/>
        </a:spcBef>
        <a:spcAft>
          <a:spcPct val="0"/>
        </a:spcAft>
        <a:defRPr sz="3600" b="1">
          <a:solidFill>
            <a:schemeClr val="bg1"/>
          </a:solidFill>
          <a:latin typeface="Arial" charset="0"/>
        </a:defRPr>
      </a:lvl9pPr>
    </p:titleStyle>
    <p:bodyStyle>
      <a:lvl1pPr marL="342900" indent="-342900" algn="l" rtl="0" eaLnBrk="0" fontAlgn="base" hangingPunct="0">
        <a:spcBef>
          <a:spcPct val="20000"/>
        </a:spcBef>
        <a:spcAft>
          <a:spcPct val="0"/>
        </a:spcAft>
        <a:buSzPct val="80000"/>
        <a:buFont typeface="Wingdings" pitchFamily="2" charset="2"/>
        <a:defRPr sz="4400" b="1">
          <a:solidFill>
            <a:schemeClr val="bg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SzPct val="80000"/>
        <a:buFont typeface="Wingdings" pitchFamily="2" charset="2"/>
        <a:buChar char="Ø"/>
        <a:defRPr sz="2800" b="1">
          <a:solidFill>
            <a:schemeClr val="bg1"/>
          </a:solidFill>
          <a:latin typeface="+mn-lt"/>
          <a:ea typeface="ＭＳ Ｐゴシック" panose="020B0600070205080204" pitchFamily="34" charset="-128"/>
        </a:defRPr>
      </a:lvl2pPr>
      <a:lvl3pPr marL="1143000" indent="-228600" algn="l" rtl="0" eaLnBrk="0" fontAlgn="base" hangingPunct="0">
        <a:spcBef>
          <a:spcPct val="20000"/>
        </a:spcBef>
        <a:spcAft>
          <a:spcPct val="0"/>
        </a:spcAft>
        <a:buSzPct val="80000"/>
        <a:buFont typeface="Wingdings" pitchFamily="2" charset="2"/>
        <a:buChar char="Ø"/>
        <a:defRPr sz="2400" b="1">
          <a:solidFill>
            <a:schemeClr val="bg1"/>
          </a:solidFill>
          <a:latin typeface="+mn-lt"/>
          <a:ea typeface="ＭＳ Ｐゴシック" panose="020B0600070205080204" pitchFamily="34" charset="-128"/>
        </a:defRPr>
      </a:lvl3pPr>
      <a:lvl4pPr marL="1600200" indent="-228600" algn="l" rtl="0" eaLnBrk="0" fontAlgn="base" hangingPunct="0">
        <a:spcBef>
          <a:spcPct val="20000"/>
        </a:spcBef>
        <a:spcAft>
          <a:spcPct val="0"/>
        </a:spcAft>
        <a:buSzPct val="80000"/>
        <a:buFont typeface="Wingdings" pitchFamily="2" charset="2"/>
        <a:buChar char="Ø"/>
        <a:defRPr sz="2000" b="1">
          <a:solidFill>
            <a:schemeClr val="bg1"/>
          </a:solidFill>
          <a:latin typeface="+mn-lt"/>
          <a:ea typeface="ＭＳ Ｐゴシック" panose="020B0600070205080204" pitchFamily="34" charset="-128"/>
        </a:defRPr>
      </a:lvl4pPr>
      <a:lvl5pPr marL="2057400" indent="-228600" algn="l" rtl="0" eaLnBrk="0" fontAlgn="base" hangingPunct="0">
        <a:spcBef>
          <a:spcPct val="20000"/>
        </a:spcBef>
        <a:spcAft>
          <a:spcPct val="0"/>
        </a:spcAft>
        <a:buSzPct val="80000"/>
        <a:buFont typeface="Wingdings" pitchFamily="2" charset="2"/>
        <a:buChar char="Ø"/>
        <a:defRPr sz="2000" b="1">
          <a:solidFill>
            <a:schemeClr val="bg1"/>
          </a:solidFill>
          <a:latin typeface="+mn-lt"/>
          <a:ea typeface="ＭＳ Ｐゴシック" panose="020B0600070205080204" pitchFamily="34" charset="-128"/>
        </a:defRPr>
      </a:lvl5pPr>
      <a:lvl6pPr marL="2514600" indent="-228600" algn="l" rtl="0" fontAlgn="base">
        <a:spcBef>
          <a:spcPct val="20000"/>
        </a:spcBef>
        <a:spcAft>
          <a:spcPct val="0"/>
        </a:spcAft>
        <a:buSzPct val="80000"/>
        <a:buFont typeface="Wingdings" pitchFamily="2" charset="2"/>
        <a:buChar char="Ø"/>
        <a:defRPr sz="2000" b="1">
          <a:solidFill>
            <a:schemeClr val="bg1"/>
          </a:solidFill>
          <a:latin typeface="+mn-lt"/>
        </a:defRPr>
      </a:lvl6pPr>
      <a:lvl7pPr marL="2971800" indent="-228600" algn="l" rtl="0" fontAlgn="base">
        <a:spcBef>
          <a:spcPct val="20000"/>
        </a:spcBef>
        <a:spcAft>
          <a:spcPct val="0"/>
        </a:spcAft>
        <a:buSzPct val="80000"/>
        <a:buFont typeface="Wingdings" pitchFamily="2" charset="2"/>
        <a:buChar char="Ø"/>
        <a:defRPr sz="2000" b="1">
          <a:solidFill>
            <a:schemeClr val="bg1"/>
          </a:solidFill>
          <a:latin typeface="+mn-lt"/>
        </a:defRPr>
      </a:lvl7pPr>
      <a:lvl8pPr marL="3429000" indent="-228600" algn="l" rtl="0" fontAlgn="base">
        <a:spcBef>
          <a:spcPct val="20000"/>
        </a:spcBef>
        <a:spcAft>
          <a:spcPct val="0"/>
        </a:spcAft>
        <a:buSzPct val="80000"/>
        <a:buFont typeface="Wingdings" pitchFamily="2" charset="2"/>
        <a:buChar char="Ø"/>
        <a:defRPr sz="2000" b="1">
          <a:solidFill>
            <a:schemeClr val="bg1"/>
          </a:solidFill>
          <a:latin typeface="+mn-lt"/>
        </a:defRPr>
      </a:lvl8pPr>
      <a:lvl9pPr marL="3886200" indent="-228600" algn="l" rtl="0" fontAlgn="base">
        <a:spcBef>
          <a:spcPct val="20000"/>
        </a:spcBef>
        <a:spcAft>
          <a:spcPct val="0"/>
        </a:spcAft>
        <a:buSzPct val="80000"/>
        <a:buFont typeface="Wingdings" pitchFamily="2" charset="2"/>
        <a:buChar char="Ø"/>
        <a:defRPr sz="2000"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5.jpeg"/><Relationship Id="rId4" Type="http://schemas.openxmlformats.org/officeDocument/2006/relationships/image" Target="../media/image34.jpeg"/></Relationships>
</file>

<file path=ppt/slides/_rels/slide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filestore.scouting.org/filestore/pdf/Passport_to_HighAdventure_34245(16).pdf"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public.3.basecamp.com/p/UEH3o3JD9c1XtSYRFmr9nFKS" TargetMode="External"/><Relationship Id="rId2" Type="http://schemas.openxmlformats.org/officeDocument/2006/relationships/hyperlink" Target="https://public.3.basecamp.com/p/gPPyixZdGr1FLP5M2C8yuAt1" TargetMode="Externa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s://www.ncacbsa.org/high-adventure/"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hyperlink" Target="http://www.bsa-brmc.org/" TargetMode="External"/><Relationship Id="rId7" Type="http://schemas.openxmlformats.org/officeDocument/2006/relationships/image" Target="../media/image45.jpeg"/><Relationship Id="rId2" Type="http://schemas.openxmlformats.org/officeDocument/2006/relationships/hyperlink" Target="http://www.gotogoshen.org/" TargetMode="External"/><Relationship Id="rId1" Type="http://schemas.openxmlformats.org/officeDocument/2006/relationships/slideLayout" Target="../slideLayouts/slideLayout13.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hyperlink" Target="https://www.mainehighadventure.org/" TargetMode="External"/><Relationship Id="rId9" Type="http://schemas.openxmlformats.org/officeDocument/2006/relationships/image" Target="../media/image47.jpeg"/></Relationships>
</file>

<file path=ppt/slides/_rels/slide13.xml.rels><?xml version="1.0" encoding="UTF-8" standalone="yes"?>
<Relationships xmlns="http://schemas.openxmlformats.org/package/2006/relationships"><Relationship Id="rId3" Type="http://schemas.openxmlformats.org/officeDocument/2006/relationships/hyperlink" Target="http://www.cvcboyscouts.org/" TargetMode="External"/><Relationship Id="rId2" Type="http://schemas.openxmlformats.org/officeDocument/2006/relationships/hyperlink" Target="https://tap.scouting.org/council-operated-high-adventure-bases/" TargetMode="External"/><Relationship Id="rId1" Type="http://schemas.openxmlformats.org/officeDocument/2006/relationships/slideLayout" Target="../slideLayouts/slideLayout14.xml"/><Relationship Id="rId5" Type="http://schemas.openxmlformats.org/officeDocument/2006/relationships/hyperlink" Target="http://www.bsaswampbase.org/" TargetMode="External"/><Relationship Id="rId4" Type="http://schemas.openxmlformats.org/officeDocument/2006/relationships/hyperlink" Target="http://www.campbuffalobill.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ntier.org/" TargetMode="External"/><Relationship Id="rId2" Type="http://schemas.openxmlformats.org/officeDocument/2006/relationships/hyperlink" Target="http://www.philmontscoutranch.org/" TargetMode="External"/><Relationship Id="rId1" Type="http://schemas.openxmlformats.org/officeDocument/2006/relationships/slideLayout" Target="../slideLayouts/slideLayout12.xml"/><Relationship Id="rId6" Type="http://schemas.openxmlformats.org/officeDocument/2006/relationships/hyperlink" Target="https://www.scouting.org/outdooradventures/open4adventure/" TargetMode="External"/><Relationship Id="rId5" Type="http://schemas.openxmlformats.org/officeDocument/2006/relationships/hyperlink" Target="http://www.summitbsa.org/" TargetMode="External"/><Relationship Id="rId4" Type="http://schemas.openxmlformats.org/officeDocument/2006/relationships/hyperlink" Target="http://www.bsaseabase.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2.xml"/><Relationship Id="rId5" Type="http://schemas.openxmlformats.org/officeDocument/2006/relationships/image" Target="../media/image51.jpeg"/><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8.jpeg"/><Relationship Id="rId1" Type="http://schemas.openxmlformats.org/officeDocument/2006/relationships/slideLayout" Target="../slideLayouts/slideLayout12.xml"/><Relationship Id="rId4" Type="http://schemas.openxmlformats.org/officeDocument/2006/relationships/image" Target="../media/image53.jpeg"/></Relationships>
</file>

<file path=ppt/slides/_rels/slide17.xml.rels><?xml version="1.0" encoding="UTF-8" standalone="yes"?>
<Relationships xmlns="http://schemas.openxmlformats.org/package/2006/relationships"><Relationship Id="rId2" Type="http://schemas.openxmlformats.org/officeDocument/2006/relationships/hyperlink" Target="https://www.philmontscoutranch.org/philmonttreks/facilities/programfeatures/"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image" Target="../media/image65.jpeg"/><Relationship Id="rId18" Type="http://schemas.openxmlformats.org/officeDocument/2006/relationships/image" Target="../media/image70.jpeg"/><Relationship Id="rId3" Type="http://schemas.openxmlformats.org/officeDocument/2006/relationships/image" Target="../media/image55.jpeg"/><Relationship Id="rId21" Type="http://schemas.openxmlformats.org/officeDocument/2006/relationships/image" Target="../media/image73.jpeg"/><Relationship Id="rId7" Type="http://schemas.openxmlformats.org/officeDocument/2006/relationships/image" Target="../media/image59.jpeg"/><Relationship Id="rId12" Type="http://schemas.openxmlformats.org/officeDocument/2006/relationships/image" Target="../media/image64.jpeg"/><Relationship Id="rId17" Type="http://schemas.openxmlformats.org/officeDocument/2006/relationships/image" Target="../media/image69.jpeg"/><Relationship Id="rId2" Type="http://schemas.openxmlformats.org/officeDocument/2006/relationships/image" Target="../media/image54.jpeg"/><Relationship Id="rId16" Type="http://schemas.openxmlformats.org/officeDocument/2006/relationships/image" Target="../media/image68.jpeg"/><Relationship Id="rId20" Type="http://schemas.openxmlformats.org/officeDocument/2006/relationships/image" Target="../media/image72.jpeg"/><Relationship Id="rId1" Type="http://schemas.openxmlformats.org/officeDocument/2006/relationships/slideLayout" Target="../slideLayouts/slideLayout14.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jpeg"/><Relationship Id="rId15" Type="http://schemas.openxmlformats.org/officeDocument/2006/relationships/image" Target="../media/image67.jpeg"/><Relationship Id="rId10" Type="http://schemas.openxmlformats.org/officeDocument/2006/relationships/image" Target="../media/image62.jpeg"/><Relationship Id="rId19" Type="http://schemas.openxmlformats.org/officeDocument/2006/relationships/image" Target="../media/image71.jpeg"/><Relationship Id="rId4" Type="http://schemas.openxmlformats.org/officeDocument/2006/relationships/image" Target="../media/image56.jpeg"/><Relationship Id="rId9" Type="http://schemas.openxmlformats.org/officeDocument/2006/relationships/image" Target="../media/image61.jpeg"/><Relationship Id="rId14" Type="http://schemas.openxmlformats.org/officeDocument/2006/relationships/image" Target="../media/image66.jpeg"/><Relationship Id="rId22" Type="http://schemas.openxmlformats.org/officeDocument/2006/relationships/image" Target="../media/image74.jpeg"/></Relationships>
</file>

<file path=ppt/slides/_rels/slide19.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6.jpeg"/><Relationship Id="rId18" Type="http://schemas.openxmlformats.org/officeDocument/2006/relationships/image" Target="../media/image91.jpe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5.jpeg"/><Relationship Id="rId17" Type="http://schemas.openxmlformats.org/officeDocument/2006/relationships/image" Target="../media/image90.jpeg"/><Relationship Id="rId2" Type="http://schemas.openxmlformats.org/officeDocument/2006/relationships/image" Target="../media/image75.jpeg"/><Relationship Id="rId16" Type="http://schemas.openxmlformats.org/officeDocument/2006/relationships/image" Target="../media/image89.jpeg"/><Relationship Id="rId1" Type="http://schemas.openxmlformats.org/officeDocument/2006/relationships/slideLayout" Target="../slideLayouts/slideLayout13.xml"/><Relationship Id="rId6" Type="http://schemas.openxmlformats.org/officeDocument/2006/relationships/image" Target="../media/image79.jpeg"/><Relationship Id="rId11" Type="http://schemas.openxmlformats.org/officeDocument/2006/relationships/image" Target="../media/image84.jpeg"/><Relationship Id="rId5" Type="http://schemas.openxmlformats.org/officeDocument/2006/relationships/image" Target="../media/image78.jpeg"/><Relationship Id="rId15" Type="http://schemas.openxmlformats.org/officeDocument/2006/relationships/image" Target="../media/image88.jpeg"/><Relationship Id="rId10" Type="http://schemas.openxmlformats.org/officeDocument/2006/relationships/image" Target="../media/image83.jpeg"/><Relationship Id="rId19" Type="http://schemas.openxmlformats.org/officeDocument/2006/relationships/image" Target="../media/image92.jpeg"/><Relationship Id="rId4" Type="http://schemas.openxmlformats.org/officeDocument/2006/relationships/image" Target="../media/image77.jpeg"/><Relationship Id="rId9" Type="http://schemas.openxmlformats.org/officeDocument/2006/relationships/image" Target="../media/image82.jpeg"/><Relationship Id="rId14" Type="http://schemas.openxmlformats.org/officeDocument/2006/relationships/image" Target="../media/image87.jpeg"/></Relationships>
</file>

<file path=ppt/slides/_rels/slide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12.xml"/><Relationship Id="rId4" Type="http://schemas.openxmlformats.org/officeDocument/2006/relationships/image" Target="../media/image95.jpeg"/></Relationships>
</file>

<file path=ppt/slides/_rels/slide2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97.jpg"/></Relationships>
</file>

<file path=ppt/slides/_rels/slide2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99.jpg"/></Relationships>
</file>

<file path=ppt/slides/_rels/slide2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01.jpeg"/></Relationships>
</file>

<file path=ppt/slides/_rels/slide24.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109.jpeg"/><Relationship Id="rId13" Type="http://schemas.openxmlformats.org/officeDocument/2006/relationships/image" Target="../media/image114.jpeg"/><Relationship Id="rId18" Type="http://schemas.openxmlformats.org/officeDocument/2006/relationships/image" Target="../media/image119.jpeg"/><Relationship Id="rId3" Type="http://schemas.openxmlformats.org/officeDocument/2006/relationships/image" Target="../media/image104.jpeg"/><Relationship Id="rId7" Type="http://schemas.openxmlformats.org/officeDocument/2006/relationships/image" Target="../media/image108.jpeg"/><Relationship Id="rId12" Type="http://schemas.openxmlformats.org/officeDocument/2006/relationships/image" Target="../media/image113.jpeg"/><Relationship Id="rId17" Type="http://schemas.openxmlformats.org/officeDocument/2006/relationships/image" Target="../media/image118.jpeg"/><Relationship Id="rId2" Type="http://schemas.openxmlformats.org/officeDocument/2006/relationships/image" Target="../media/image103.jpeg"/><Relationship Id="rId16" Type="http://schemas.openxmlformats.org/officeDocument/2006/relationships/image" Target="../media/image117.jpeg"/><Relationship Id="rId1" Type="http://schemas.openxmlformats.org/officeDocument/2006/relationships/slideLayout" Target="../slideLayouts/slideLayout12.xml"/><Relationship Id="rId6" Type="http://schemas.openxmlformats.org/officeDocument/2006/relationships/image" Target="../media/image107.jpeg"/><Relationship Id="rId11" Type="http://schemas.openxmlformats.org/officeDocument/2006/relationships/image" Target="../media/image112.jpeg"/><Relationship Id="rId5" Type="http://schemas.openxmlformats.org/officeDocument/2006/relationships/image" Target="../media/image106.jpeg"/><Relationship Id="rId15" Type="http://schemas.openxmlformats.org/officeDocument/2006/relationships/image" Target="../media/image116.jpeg"/><Relationship Id="rId10" Type="http://schemas.openxmlformats.org/officeDocument/2006/relationships/image" Target="../media/image111.jpeg"/><Relationship Id="rId19" Type="http://schemas.openxmlformats.org/officeDocument/2006/relationships/image" Target="../media/image120.jpeg"/><Relationship Id="rId4" Type="http://schemas.openxmlformats.org/officeDocument/2006/relationships/image" Target="../media/image105.jpeg"/><Relationship Id="rId9" Type="http://schemas.openxmlformats.org/officeDocument/2006/relationships/image" Target="../media/image110.jpeg"/><Relationship Id="rId14" Type="http://schemas.openxmlformats.org/officeDocument/2006/relationships/image" Target="../media/image115.jpeg"/></Relationships>
</file>

<file path=ppt/slides/_rels/slide26.xml.rels><?xml version="1.0" encoding="UTF-8" standalone="yes"?>
<Relationships xmlns="http://schemas.openxmlformats.org/package/2006/relationships"><Relationship Id="rId8" Type="http://schemas.openxmlformats.org/officeDocument/2006/relationships/image" Target="../media/image127.jpeg"/><Relationship Id="rId13" Type="http://schemas.openxmlformats.org/officeDocument/2006/relationships/image" Target="../media/image132.jpeg"/><Relationship Id="rId18" Type="http://schemas.openxmlformats.org/officeDocument/2006/relationships/image" Target="../media/image137.jpeg"/><Relationship Id="rId3" Type="http://schemas.openxmlformats.org/officeDocument/2006/relationships/image" Target="../media/image122.jpeg"/><Relationship Id="rId7" Type="http://schemas.openxmlformats.org/officeDocument/2006/relationships/image" Target="../media/image126.jpeg"/><Relationship Id="rId12" Type="http://schemas.openxmlformats.org/officeDocument/2006/relationships/image" Target="../media/image131.jpeg"/><Relationship Id="rId17" Type="http://schemas.openxmlformats.org/officeDocument/2006/relationships/image" Target="../media/image136.jpeg"/><Relationship Id="rId2" Type="http://schemas.openxmlformats.org/officeDocument/2006/relationships/image" Target="../media/image121.jpeg"/><Relationship Id="rId16" Type="http://schemas.openxmlformats.org/officeDocument/2006/relationships/image" Target="../media/image135.jpeg"/><Relationship Id="rId20" Type="http://schemas.openxmlformats.org/officeDocument/2006/relationships/image" Target="../media/image139.jpeg"/><Relationship Id="rId1" Type="http://schemas.openxmlformats.org/officeDocument/2006/relationships/slideLayout" Target="../slideLayouts/slideLayout13.xml"/><Relationship Id="rId6" Type="http://schemas.openxmlformats.org/officeDocument/2006/relationships/image" Target="../media/image125.jpeg"/><Relationship Id="rId11" Type="http://schemas.openxmlformats.org/officeDocument/2006/relationships/image" Target="../media/image130.jpeg"/><Relationship Id="rId5" Type="http://schemas.openxmlformats.org/officeDocument/2006/relationships/image" Target="../media/image124.jpeg"/><Relationship Id="rId15" Type="http://schemas.openxmlformats.org/officeDocument/2006/relationships/image" Target="../media/image134.jpeg"/><Relationship Id="rId10" Type="http://schemas.openxmlformats.org/officeDocument/2006/relationships/image" Target="../media/image129.jpeg"/><Relationship Id="rId19" Type="http://schemas.openxmlformats.org/officeDocument/2006/relationships/image" Target="../media/image138.jpeg"/><Relationship Id="rId4" Type="http://schemas.openxmlformats.org/officeDocument/2006/relationships/image" Target="../media/image123.jpeg"/><Relationship Id="rId9" Type="http://schemas.openxmlformats.org/officeDocument/2006/relationships/image" Target="../media/image128.jpeg"/><Relationship Id="rId14" Type="http://schemas.openxmlformats.org/officeDocument/2006/relationships/image" Target="../media/image133.jpeg"/></Relationships>
</file>

<file path=ppt/slides/_rels/slide2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13.xml"/><Relationship Id="rId4" Type="http://schemas.openxmlformats.org/officeDocument/2006/relationships/image" Target="../media/image142.jpg"/></Relationships>
</file>

<file path=ppt/slides/_rels/slide28.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44.jpg"/></Relationships>
</file>

<file path=ppt/slides/_rels/slide29.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46.jpg"/></Relationships>
</file>

<file path=ppt/slides/_rels/slide30.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49.jpg"/></Relationships>
</file>

<file path=ppt/slides/_rels/slide32.xml.rels><?xml version="1.0" encoding="UTF-8" standalone="yes"?>
<Relationships xmlns="http://schemas.openxmlformats.org/package/2006/relationships"><Relationship Id="rId8" Type="http://schemas.openxmlformats.org/officeDocument/2006/relationships/image" Target="../media/image156.jpeg"/><Relationship Id="rId13" Type="http://schemas.openxmlformats.org/officeDocument/2006/relationships/image" Target="../media/image161.jpeg"/><Relationship Id="rId3" Type="http://schemas.openxmlformats.org/officeDocument/2006/relationships/image" Target="../media/image151.jpeg"/><Relationship Id="rId7" Type="http://schemas.openxmlformats.org/officeDocument/2006/relationships/image" Target="../media/image155.jpeg"/><Relationship Id="rId12" Type="http://schemas.openxmlformats.org/officeDocument/2006/relationships/image" Target="../media/image160.jpeg"/><Relationship Id="rId2" Type="http://schemas.openxmlformats.org/officeDocument/2006/relationships/image" Target="../media/image150.jpeg"/><Relationship Id="rId16" Type="http://schemas.openxmlformats.org/officeDocument/2006/relationships/image" Target="../media/image164.jpeg"/><Relationship Id="rId1" Type="http://schemas.openxmlformats.org/officeDocument/2006/relationships/slideLayout" Target="../slideLayouts/slideLayout13.xml"/><Relationship Id="rId6" Type="http://schemas.openxmlformats.org/officeDocument/2006/relationships/image" Target="../media/image154.jpeg"/><Relationship Id="rId11" Type="http://schemas.openxmlformats.org/officeDocument/2006/relationships/image" Target="../media/image159.jpeg"/><Relationship Id="rId5" Type="http://schemas.openxmlformats.org/officeDocument/2006/relationships/image" Target="../media/image153.jpeg"/><Relationship Id="rId15" Type="http://schemas.openxmlformats.org/officeDocument/2006/relationships/image" Target="../media/image163.jpeg"/><Relationship Id="rId10" Type="http://schemas.openxmlformats.org/officeDocument/2006/relationships/image" Target="../media/image158.jpeg"/><Relationship Id="rId4" Type="http://schemas.openxmlformats.org/officeDocument/2006/relationships/image" Target="../media/image152.jpeg"/><Relationship Id="rId9" Type="http://schemas.openxmlformats.org/officeDocument/2006/relationships/image" Target="../media/image157.jpeg"/><Relationship Id="rId14" Type="http://schemas.openxmlformats.org/officeDocument/2006/relationships/image" Target="../media/image162.jpeg"/></Relationships>
</file>

<file path=ppt/slides/_rels/slide33.xml.rels><?xml version="1.0" encoding="UTF-8" standalone="yes"?>
<Relationships xmlns="http://schemas.openxmlformats.org/package/2006/relationships"><Relationship Id="rId8" Type="http://schemas.openxmlformats.org/officeDocument/2006/relationships/image" Target="../media/image171.jpeg"/><Relationship Id="rId3" Type="http://schemas.openxmlformats.org/officeDocument/2006/relationships/image" Target="../media/image166.jpeg"/><Relationship Id="rId7" Type="http://schemas.openxmlformats.org/officeDocument/2006/relationships/image" Target="../media/image170.jpeg"/><Relationship Id="rId2" Type="http://schemas.openxmlformats.org/officeDocument/2006/relationships/image" Target="../media/image165.jpeg"/><Relationship Id="rId1" Type="http://schemas.openxmlformats.org/officeDocument/2006/relationships/slideLayout" Target="../slideLayouts/slideLayout12.xml"/><Relationship Id="rId6" Type="http://schemas.openxmlformats.org/officeDocument/2006/relationships/image" Target="../media/image169.jpeg"/><Relationship Id="rId5" Type="http://schemas.openxmlformats.org/officeDocument/2006/relationships/image" Target="../media/image168.jpeg"/><Relationship Id="rId4" Type="http://schemas.openxmlformats.org/officeDocument/2006/relationships/image" Target="../media/image167.jpeg"/></Relationships>
</file>

<file path=ppt/slides/_rels/slide34.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image" Target="../media/image172.jpeg"/><Relationship Id="rId1" Type="http://schemas.openxmlformats.org/officeDocument/2006/relationships/slideLayout" Target="../slideLayouts/slideLayout14.xml"/><Relationship Id="rId5" Type="http://schemas.openxmlformats.org/officeDocument/2006/relationships/image" Target="../media/image175.png"/><Relationship Id="rId4" Type="http://schemas.openxmlformats.org/officeDocument/2006/relationships/image" Target="../media/image174.jpg"/></Relationships>
</file>

<file path=ppt/slides/_rels/slide35.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image" Target="../media/image176.jp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8" Type="http://schemas.openxmlformats.org/officeDocument/2006/relationships/image" Target="../media/image184.jpeg"/><Relationship Id="rId3" Type="http://schemas.openxmlformats.org/officeDocument/2006/relationships/image" Target="../media/image179.jpeg"/><Relationship Id="rId7" Type="http://schemas.openxmlformats.org/officeDocument/2006/relationships/image" Target="../media/image183.jpeg"/><Relationship Id="rId12" Type="http://schemas.openxmlformats.org/officeDocument/2006/relationships/image" Target="../media/image188.jpeg"/><Relationship Id="rId2" Type="http://schemas.openxmlformats.org/officeDocument/2006/relationships/image" Target="../media/image178.jpeg"/><Relationship Id="rId1" Type="http://schemas.openxmlformats.org/officeDocument/2006/relationships/slideLayout" Target="../slideLayouts/slideLayout13.xml"/><Relationship Id="rId6" Type="http://schemas.openxmlformats.org/officeDocument/2006/relationships/image" Target="../media/image182.jpeg"/><Relationship Id="rId11" Type="http://schemas.openxmlformats.org/officeDocument/2006/relationships/image" Target="../media/image187.jpeg"/><Relationship Id="rId5" Type="http://schemas.openxmlformats.org/officeDocument/2006/relationships/image" Target="../media/image181.jpeg"/><Relationship Id="rId10" Type="http://schemas.openxmlformats.org/officeDocument/2006/relationships/image" Target="../media/image186.jpeg"/><Relationship Id="rId4" Type="http://schemas.openxmlformats.org/officeDocument/2006/relationships/image" Target="../media/image180.jpeg"/><Relationship Id="rId9" Type="http://schemas.openxmlformats.org/officeDocument/2006/relationships/image" Target="../media/image185.jpeg"/></Relationships>
</file>

<file path=ppt/slides/_rels/slide37.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0E8E3F9-0040-2945-BFC8-32F8282BB4DA}"/>
              </a:ext>
            </a:extLst>
          </p:cNvPr>
          <p:cNvSpPr>
            <a:spLocks noGrp="1"/>
          </p:cNvSpPr>
          <p:nvPr>
            <p:ph idx="1"/>
          </p:nvPr>
        </p:nvSpPr>
        <p:spPr>
          <a:xfrm>
            <a:off x="385011" y="2109872"/>
            <a:ext cx="9753600" cy="1319128"/>
          </a:xfrm>
        </p:spPr>
        <p:txBody>
          <a:bodyPr/>
          <a:lstStyle/>
          <a:p>
            <a:pPr marL="0" indent="0">
              <a:buNone/>
            </a:pPr>
            <a:r>
              <a:rPr lang="en-US" sz="6600" dirty="0">
                <a:solidFill>
                  <a:srgbClr val="952524"/>
                </a:solidFill>
                <a:latin typeface="Franklin Gothic Demi Cond" panose="020B0706030402020204" pitchFamily="34" charset="0"/>
              </a:rPr>
              <a:t>Troop 1345</a:t>
            </a:r>
          </a:p>
          <a:p>
            <a:pPr marL="0" indent="0">
              <a:buNone/>
            </a:pPr>
            <a:r>
              <a:rPr lang="en-US" sz="4800" dirty="0">
                <a:solidFill>
                  <a:srgbClr val="952524"/>
                </a:solidFill>
                <a:latin typeface="Franklin Gothic Demi Cond" panose="020B0706030402020204" pitchFamily="34" charset="0"/>
              </a:rPr>
              <a:t>Outdoor High Adventure Guide</a:t>
            </a:r>
          </a:p>
          <a:p>
            <a:endParaRPr lang="en-US" sz="4800" dirty="0"/>
          </a:p>
        </p:txBody>
      </p:sp>
      <p:pic>
        <p:nvPicPr>
          <p:cNvPr id="3" name="Picture 2">
            <a:extLst>
              <a:ext uri="{FF2B5EF4-FFF2-40B4-BE49-F238E27FC236}">
                <a16:creationId xmlns:a16="http://schemas.microsoft.com/office/drawing/2014/main" id="{A0DD94B5-5DC2-7154-F1B3-A134CFE977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683" y="4171022"/>
            <a:ext cx="2879429" cy="2159572"/>
          </a:xfrm>
          <a:prstGeom prst="rect">
            <a:avLst/>
          </a:prstGeom>
        </p:spPr>
      </p:pic>
      <p:pic>
        <p:nvPicPr>
          <p:cNvPr id="4" name="Picture 3">
            <a:extLst>
              <a:ext uri="{FF2B5EF4-FFF2-40B4-BE49-F238E27FC236}">
                <a16:creationId xmlns:a16="http://schemas.microsoft.com/office/drawing/2014/main" id="{2948434E-59C2-2472-A282-3145CB6C23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39139" y="560601"/>
            <a:ext cx="2963146" cy="1962896"/>
          </a:xfrm>
          <a:prstGeom prst="rect">
            <a:avLst/>
          </a:prstGeom>
        </p:spPr>
      </p:pic>
      <p:pic>
        <p:nvPicPr>
          <p:cNvPr id="6" name="Picture 5">
            <a:extLst>
              <a:ext uri="{FF2B5EF4-FFF2-40B4-BE49-F238E27FC236}">
                <a16:creationId xmlns:a16="http://schemas.microsoft.com/office/drawing/2014/main" id="{465A7D7F-8915-7256-4067-00D85EC884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61811" y="4246810"/>
            <a:ext cx="2677328" cy="2007996"/>
          </a:xfrm>
          <a:prstGeom prst="rect">
            <a:avLst/>
          </a:prstGeom>
        </p:spPr>
      </p:pic>
    </p:spTree>
    <p:extLst>
      <p:ext uri="{BB962C8B-B14F-4D97-AF65-F5344CB8AC3E}">
        <p14:creationId xmlns:p14="http://schemas.microsoft.com/office/powerpoint/2010/main" val="1597165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47794-CF83-3640-95AA-1FD50C84D8DA}"/>
              </a:ext>
            </a:extLst>
          </p:cNvPr>
          <p:cNvSpPr>
            <a:spLocks noGrp="1"/>
          </p:cNvSpPr>
          <p:nvPr>
            <p:ph type="title"/>
          </p:nvPr>
        </p:nvSpPr>
        <p:spPr/>
        <p:txBody>
          <a:bodyPr/>
          <a:lstStyle/>
          <a:p>
            <a:r>
              <a:rPr lang="en-US" dirty="0"/>
              <a:t>Scouting Mission</a:t>
            </a:r>
          </a:p>
        </p:txBody>
      </p:sp>
      <p:sp>
        <p:nvSpPr>
          <p:cNvPr id="3" name="Content Placeholder 2">
            <a:extLst>
              <a:ext uri="{FF2B5EF4-FFF2-40B4-BE49-F238E27FC236}">
                <a16:creationId xmlns:a16="http://schemas.microsoft.com/office/drawing/2014/main" id="{EDEB4F97-92E8-6F4D-8709-9F9164197115}"/>
              </a:ext>
            </a:extLst>
          </p:cNvPr>
          <p:cNvSpPr>
            <a:spLocks noGrp="1"/>
          </p:cNvSpPr>
          <p:nvPr>
            <p:ph idx="1"/>
          </p:nvPr>
        </p:nvSpPr>
        <p:spPr/>
        <p:txBody>
          <a:bodyPr/>
          <a:lstStyle/>
          <a:p>
            <a:r>
              <a:rPr lang="en-US" dirty="0"/>
              <a:t>“The mission of the Boy Scouts of America is to prepare young people to make ethical and moral choices over their lifetimes by instilling in them the values of the Scout Oath and Law.”</a:t>
            </a:r>
          </a:p>
          <a:p>
            <a:pPr marL="0" indent="0">
              <a:buNone/>
            </a:pPr>
            <a:endParaRPr lang="en-US" dirty="0"/>
          </a:p>
        </p:txBody>
      </p:sp>
      <p:pic>
        <p:nvPicPr>
          <p:cNvPr id="5" name="Picture 4">
            <a:extLst>
              <a:ext uri="{FF2B5EF4-FFF2-40B4-BE49-F238E27FC236}">
                <a16:creationId xmlns:a16="http://schemas.microsoft.com/office/drawing/2014/main" id="{E4948804-4BC3-3BBD-8A94-4557FE1612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24132" y="3183037"/>
            <a:ext cx="2861841" cy="2861841"/>
          </a:xfrm>
          <a:prstGeom prst="rect">
            <a:avLst/>
          </a:prstGeom>
        </p:spPr>
      </p:pic>
    </p:spTree>
    <p:extLst>
      <p:ext uri="{BB962C8B-B14F-4D97-AF65-F5344CB8AC3E}">
        <p14:creationId xmlns:p14="http://schemas.microsoft.com/office/powerpoint/2010/main" val="657792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BF5F9-8766-4947-876A-B03A094543B9}"/>
              </a:ext>
            </a:extLst>
          </p:cNvPr>
          <p:cNvSpPr>
            <a:spLocks noGrp="1"/>
          </p:cNvSpPr>
          <p:nvPr>
            <p:ph type="title"/>
          </p:nvPr>
        </p:nvSpPr>
        <p:spPr/>
        <p:txBody>
          <a:bodyPr/>
          <a:lstStyle/>
          <a:p>
            <a:r>
              <a:rPr lang="en-US" dirty="0"/>
              <a:t>Scouting Aims and Methods</a:t>
            </a:r>
          </a:p>
        </p:txBody>
      </p:sp>
      <p:sp>
        <p:nvSpPr>
          <p:cNvPr id="6" name="Shape 198">
            <a:extLst>
              <a:ext uri="{FF2B5EF4-FFF2-40B4-BE49-F238E27FC236}">
                <a16:creationId xmlns:a16="http://schemas.microsoft.com/office/drawing/2014/main" id="{33D6BA9B-C746-944E-97C9-D0420867932D}"/>
              </a:ext>
            </a:extLst>
          </p:cNvPr>
          <p:cNvSpPr txBox="1">
            <a:spLocks/>
          </p:cNvSpPr>
          <p:nvPr/>
        </p:nvSpPr>
        <p:spPr>
          <a:xfrm>
            <a:off x="5535382" y="948870"/>
            <a:ext cx="4114800" cy="453464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a:lstStyle>
          <a:p>
            <a:pPr marL="0" marR="0" lvl="0" indent="0" algn="l" defTabSz="914400" rtl="0" eaLnBrk="1" fontAlgn="auto" latinLnBrk="0" hangingPunct="1">
              <a:lnSpc>
                <a:spcPct val="100000"/>
              </a:lnSpc>
              <a:spcBef>
                <a:spcPts val="700"/>
              </a:spcBef>
              <a:spcAft>
                <a:spcPts val="0"/>
              </a:spcAft>
              <a:buClrTx/>
              <a:buSzPct val="100000"/>
              <a:buFont typeface="Arial"/>
              <a:buNone/>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Methods of Scouting:</a:t>
            </a:r>
          </a:p>
          <a:p>
            <a:pPr marL="342900" marR="0" lvl="0" indent="-342900" algn="l" defTabSz="914400" rtl="0" eaLnBrk="1" fontAlgn="auto" latinLnBrk="0" hangingPunct="1">
              <a:lnSpc>
                <a:spcPct val="100000"/>
              </a:lnSpc>
              <a:spcBef>
                <a:spcPts val="7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Ideals</a:t>
            </a:r>
          </a:p>
          <a:p>
            <a:pPr marL="342900" marR="0" lvl="0" indent="-342900" algn="l" defTabSz="914400" rtl="0" eaLnBrk="1" fontAlgn="auto" latinLnBrk="0" hangingPunct="1">
              <a:lnSpc>
                <a:spcPct val="100000"/>
              </a:lnSpc>
              <a:spcBef>
                <a:spcPts val="7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Patrols </a:t>
            </a:r>
          </a:p>
          <a:p>
            <a:pPr marL="342900" marR="0" lvl="0" indent="-342900" algn="l" defTabSz="914400" rtl="0" eaLnBrk="1" fontAlgn="auto" latinLnBrk="0" hangingPunct="1">
              <a:lnSpc>
                <a:spcPct val="100000"/>
              </a:lnSpc>
              <a:spcBef>
                <a:spcPts val="7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Outdoor Programs </a:t>
            </a:r>
          </a:p>
          <a:p>
            <a:pPr marL="342900" marR="0" lvl="0" indent="-342900" algn="l" defTabSz="914400" rtl="0" eaLnBrk="1" fontAlgn="auto" latinLnBrk="0" hangingPunct="1">
              <a:lnSpc>
                <a:spcPct val="100000"/>
              </a:lnSpc>
              <a:spcBef>
                <a:spcPts val="7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Advancement </a:t>
            </a:r>
          </a:p>
          <a:p>
            <a:pPr marL="342900" marR="0" lvl="0" indent="-342900" algn="l" defTabSz="914400" rtl="0" eaLnBrk="1" fontAlgn="auto" latinLnBrk="0" hangingPunct="1">
              <a:lnSpc>
                <a:spcPct val="100000"/>
              </a:lnSpc>
              <a:spcBef>
                <a:spcPts val="7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Association with Adults </a:t>
            </a:r>
          </a:p>
          <a:p>
            <a:pPr marL="342900" marR="0" lvl="0" indent="-342900" algn="l" defTabSz="914400" rtl="0" eaLnBrk="1" fontAlgn="auto" latinLnBrk="0" hangingPunct="1">
              <a:lnSpc>
                <a:spcPct val="100000"/>
              </a:lnSpc>
              <a:spcBef>
                <a:spcPts val="7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Personal Growth </a:t>
            </a:r>
          </a:p>
          <a:p>
            <a:pPr marL="342900" marR="0" lvl="0" indent="-342900" algn="l" defTabSz="914400" rtl="0" eaLnBrk="1" fontAlgn="auto" latinLnBrk="0" hangingPunct="1">
              <a:lnSpc>
                <a:spcPct val="100000"/>
              </a:lnSpc>
              <a:spcBef>
                <a:spcPts val="7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Leadership Development </a:t>
            </a:r>
          </a:p>
          <a:p>
            <a:pPr marL="342900" marR="0" lvl="0" indent="-342900" algn="l" defTabSz="914400" rtl="0" eaLnBrk="1" fontAlgn="auto" latinLnBrk="0" hangingPunct="1">
              <a:lnSpc>
                <a:spcPct val="100000"/>
              </a:lnSpc>
              <a:spcBef>
                <a:spcPts val="7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Franklin Gothic Medium" panose="020B0603020102020204" pitchFamily="34" charset="0"/>
                <a:cs typeface="Calibri"/>
                <a:sym typeface="Calibri"/>
              </a:rPr>
              <a:t>Uniform</a:t>
            </a:r>
          </a:p>
        </p:txBody>
      </p:sp>
      <p:sp>
        <p:nvSpPr>
          <p:cNvPr id="7" name="Shape 198">
            <a:extLst>
              <a:ext uri="{FF2B5EF4-FFF2-40B4-BE49-F238E27FC236}">
                <a16:creationId xmlns:a16="http://schemas.microsoft.com/office/drawing/2014/main" id="{163C217E-4B13-0C4E-9E89-64591F16795B}"/>
              </a:ext>
            </a:extLst>
          </p:cNvPr>
          <p:cNvSpPr txBox="1">
            <a:spLocks/>
          </p:cNvSpPr>
          <p:nvPr/>
        </p:nvSpPr>
        <p:spPr>
          <a:xfrm>
            <a:off x="669471" y="948871"/>
            <a:ext cx="4114800" cy="381000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a:lstStyle>
          <a:p>
            <a:pPr marL="0" indent="0">
              <a:buFont typeface="Arial"/>
              <a:buNone/>
            </a:pPr>
            <a:r>
              <a:rPr lang="en-US" sz="2800" kern="0" dirty="0">
                <a:latin typeface="Franklin Gothic Medium" panose="020B0603020102020204" pitchFamily="34" charset="0"/>
                <a:cs typeface="Calibri"/>
              </a:rPr>
              <a:t>Aims of Scouting:</a:t>
            </a:r>
          </a:p>
          <a:p>
            <a:r>
              <a:rPr lang="en-US" sz="2800" kern="0" dirty="0">
                <a:latin typeface="Franklin Gothic Medium" panose="020B0603020102020204" pitchFamily="34" charset="0"/>
                <a:cs typeface="Calibri"/>
              </a:rPr>
              <a:t>Character Development</a:t>
            </a:r>
          </a:p>
          <a:p>
            <a:r>
              <a:rPr lang="en-US" sz="2800" kern="0" dirty="0">
                <a:latin typeface="Franklin Gothic Medium" panose="020B0603020102020204" pitchFamily="34" charset="0"/>
                <a:cs typeface="Calibri"/>
              </a:rPr>
              <a:t>Leadership Development</a:t>
            </a:r>
          </a:p>
          <a:p>
            <a:r>
              <a:rPr lang="en-US" sz="2800" kern="0" dirty="0">
                <a:latin typeface="Franklin Gothic Medium" panose="020B0603020102020204" pitchFamily="34" charset="0"/>
                <a:cs typeface="Calibri"/>
              </a:rPr>
              <a:t>Citizenship Training</a:t>
            </a:r>
          </a:p>
          <a:p>
            <a:r>
              <a:rPr lang="en-US" sz="2800" kern="0" dirty="0">
                <a:latin typeface="Franklin Gothic Medium" panose="020B0603020102020204" pitchFamily="34" charset="0"/>
                <a:cs typeface="Calibri"/>
              </a:rPr>
              <a:t>Personal Fitness </a:t>
            </a:r>
          </a:p>
        </p:txBody>
      </p:sp>
      <p:sp>
        <p:nvSpPr>
          <p:cNvPr id="5" name="Shape 198">
            <a:extLst>
              <a:ext uri="{FF2B5EF4-FFF2-40B4-BE49-F238E27FC236}">
                <a16:creationId xmlns:a16="http://schemas.microsoft.com/office/drawing/2014/main" id="{190EEA2D-5EB3-DC4B-946F-A818650E9DDD}"/>
              </a:ext>
            </a:extLst>
          </p:cNvPr>
          <p:cNvSpPr txBox="1">
            <a:spLocks/>
          </p:cNvSpPr>
          <p:nvPr/>
        </p:nvSpPr>
        <p:spPr>
          <a:xfrm>
            <a:off x="323851" y="5270272"/>
            <a:ext cx="4806039" cy="127771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lnSpcReduction="10000"/>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a:lstStyle>
          <a:p>
            <a:pPr marL="0" indent="0">
              <a:buFont typeface="Arial"/>
              <a:buNone/>
            </a:pPr>
            <a:r>
              <a:rPr lang="en-US" sz="2800" i="1" kern="0" dirty="0">
                <a:solidFill>
                  <a:srgbClr val="FF0000"/>
                </a:solidFill>
                <a:latin typeface="Franklin Gothic Medium" panose="020B0603020102020204" pitchFamily="34" charset="0"/>
                <a:cs typeface="Calibri"/>
              </a:rPr>
              <a:t>Participating in a High Adventure a Scout can put all this to action……</a:t>
            </a:r>
          </a:p>
        </p:txBody>
      </p:sp>
    </p:spTree>
    <p:extLst>
      <p:ext uri="{BB962C8B-B14F-4D97-AF65-F5344CB8AC3E}">
        <p14:creationId xmlns:p14="http://schemas.microsoft.com/office/powerpoint/2010/main" val="885893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ACA0E-2B9E-AB4A-B12B-66E8140D019C}"/>
              </a:ext>
            </a:extLst>
          </p:cNvPr>
          <p:cNvSpPr>
            <a:spLocks noGrp="1"/>
          </p:cNvSpPr>
          <p:nvPr>
            <p:ph type="title"/>
          </p:nvPr>
        </p:nvSpPr>
        <p:spPr/>
        <p:txBody>
          <a:bodyPr/>
          <a:lstStyle/>
          <a:p>
            <a:r>
              <a:rPr lang="en-US" dirty="0"/>
              <a:t>Why an Outdoor and High Adventure</a:t>
            </a:r>
          </a:p>
        </p:txBody>
      </p:sp>
      <p:sp>
        <p:nvSpPr>
          <p:cNvPr id="3" name="Content Placeholder 2">
            <a:extLst>
              <a:ext uri="{FF2B5EF4-FFF2-40B4-BE49-F238E27FC236}">
                <a16:creationId xmlns:a16="http://schemas.microsoft.com/office/drawing/2014/main" id="{DBA45633-A18A-304D-8438-AE99BAB07F2D}"/>
              </a:ext>
            </a:extLst>
          </p:cNvPr>
          <p:cNvSpPr>
            <a:spLocks noGrp="1"/>
          </p:cNvSpPr>
          <p:nvPr>
            <p:ph idx="1"/>
          </p:nvPr>
        </p:nvSpPr>
        <p:spPr>
          <a:xfrm>
            <a:off x="352926" y="684213"/>
            <a:ext cx="9753600" cy="5489573"/>
          </a:xfrm>
        </p:spPr>
        <p:txBody>
          <a:bodyPr/>
          <a:lstStyle/>
          <a:p>
            <a:r>
              <a:rPr lang="en-US" sz="1800" dirty="0">
                <a:latin typeface="Franklin Gothic Medium" panose="020B0603020102020204" pitchFamily="34" charset="0"/>
              </a:rPr>
              <a:t>Seek greater challenges for a Scouts physical and mental abilities. </a:t>
            </a:r>
          </a:p>
          <a:p>
            <a:r>
              <a:rPr lang="en-US" sz="1800" dirty="0">
                <a:latin typeface="Franklin Gothic Medium" panose="020B0603020102020204" pitchFamily="34" charset="0"/>
              </a:rPr>
              <a:t>Allows Scouts to “stretch” to attain the goal of successfully completing an exhilarating outdoor experience.</a:t>
            </a:r>
          </a:p>
          <a:p>
            <a:r>
              <a:rPr lang="en-US" sz="1800" dirty="0">
                <a:latin typeface="Franklin Gothic Medium" panose="020B0603020102020204" pitchFamily="34" charset="0"/>
              </a:rPr>
              <a:t>A High Adventure is an experience in living and cooperating with others to meet an exciting challenge. It is learning to overcome difficulties and learning to live in harmony with nature.</a:t>
            </a:r>
          </a:p>
          <a:p>
            <a:r>
              <a:rPr lang="en-US" sz="1800" dirty="0">
                <a:latin typeface="Franklin Gothic Medium" panose="020B0603020102020204" pitchFamily="34" charset="0"/>
              </a:rPr>
              <a:t>Scouts will gain confidence, humility, and self-reliance. Trekkers become self-reliant by acquiring a wealth of knowledge and skills. High adventure develops critical thinking, judgment, and decision-making skills.</a:t>
            </a:r>
          </a:p>
          <a:p>
            <a:r>
              <a:rPr lang="en-US" sz="1800" dirty="0">
                <a:latin typeface="Franklin Gothic Medium" panose="020B0603020102020204" pitchFamily="34" charset="0"/>
              </a:rPr>
              <a:t>High adventure stimulates good citizenship through teamwork and opportunities for leadership. It emphasizes spirituality by bringing Scouts closer to nature. It connects Scouts to the land, developing a bond of respect for wild places and wild things. Through high adventure, a Scout becomes committed to wildland stewardship.</a:t>
            </a:r>
          </a:p>
          <a:p>
            <a:r>
              <a:rPr lang="en-US" sz="1800" dirty="0">
                <a:latin typeface="Franklin Gothic Medium" panose="020B0603020102020204" pitchFamily="34" charset="0"/>
              </a:rPr>
              <a:t>High adventure inspires Scouts to undertake worthy challenges and to work together to meet common team objectives. It offers a meaningful and lasting experience in their lives.</a:t>
            </a:r>
          </a:p>
          <a:p>
            <a:endParaRPr lang="en-US" sz="1800" dirty="0">
              <a:latin typeface="Franklin Gothic Medium" panose="020B0603020102020204" pitchFamily="34" charset="0"/>
            </a:endParaRPr>
          </a:p>
        </p:txBody>
      </p:sp>
    </p:spTree>
    <p:extLst>
      <p:ext uri="{BB962C8B-B14F-4D97-AF65-F5344CB8AC3E}">
        <p14:creationId xmlns:p14="http://schemas.microsoft.com/office/powerpoint/2010/main" val="2370061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89AD4-549F-D344-AC81-B1B9324F421E}"/>
              </a:ext>
            </a:extLst>
          </p:cNvPr>
          <p:cNvSpPr>
            <a:spLocks noGrp="1"/>
          </p:cNvSpPr>
          <p:nvPr>
            <p:ph type="title"/>
          </p:nvPr>
        </p:nvSpPr>
        <p:spPr/>
        <p:txBody>
          <a:bodyPr/>
          <a:lstStyle/>
          <a:p>
            <a:r>
              <a:rPr lang="en-US" dirty="0"/>
              <a:t>Why a High Adventure</a:t>
            </a:r>
          </a:p>
        </p:txBody>
      </p:sp>
      <p:sp>
        <p:nvSpPr>
          <p:cNvPr id="3" name="Content Placeholder 2">
            <a:extLst>
              <a:ext uri="{FF2B5EF4-FFF2-40B4-BE49-F238E27FC236}">
                <a16:creationId xmlns:a16="http://schemas.microsoft.com/office/drawing/2014/main" id="{63BE4C9F-55C9-FA4D-BBF4-F625C912E91F}"/>
              </a:ext>
            </a:extLst>
          </p:cNvPr>
          <p:cNvSpPr>
            <a:spLocks noGrp="1"/>
          </p:cNvSpPr>
          <p:nvPr>
            <p:ph idx="1"/>
          </p:nvPr>
        </p:nvSpPr>
        <p:spPr/>
        <p:txBody>
          <a:bodyPr/>
          <a:lstStyle/>
          <a:p>
            <a:r>
              <a:rPr lang="en-US" dirty="0"/>
              <a:t>Scouts who wants a challenge (hiking, backpacking, rafting, kayaking, rock climbing, shooting, pioneering, canoeing, orienteering, etc.)</a:t>
            </a:r>
          </a:p>
          <a:p>
            <a:r>
              <a:rPr lang="en-US" dirty="0"/>
              <a:t>Scouts who enjoys the outdoors.</a:t>
            </a:r>
          </a:p>
          <a:p>
            <a:r>
              <a:rPr lang="en-US" dirty="0"/>
              <a:t>Scouts who like seeing sites and experiencing activities you can only see by hiking.</a:t>
            </a:r>
          </a:p>
          <a:p>
            <a:r>
              <a:rPr lang="en-US" dirty="0"/>
              <a:t>Scouts who enjoy a minimalistic camping experience (carry it on your back) or over your head…..</a:t>
            </a:r>
          </a:p>
          <a:p>
            <a:endParaRPr lang="en-US" dirty="0"/>
          </a:p>
        </p:txBody>
      </p:sp>
      <p:pic>
        <p:nvPicPr>
          <p:cNvPr id="5" name="Picture 4">
            <a:extLst>
              <a:ext uri="{FF2B5EF4-FFF2-40B4-BE49-F238E27FC236}">
                <a16:creationId xmlns:a16="http://schemas.microsoft.com/office/drawing/2014/main" id="{FC86F9EA-4070-E06F-B57E-4E40001BD6ED}"/>
              </a:ext>
            </a:extLst>
          </p:cNvPr>
          <p:cNvPicPr>
            <a:picLocks noChangeAspect="1"/>
          </p:cNvPicPr>
          <p:nvPr/>
        </p:nvPicPr>
        <p:blipFill>
          <a:blip r:embed="rId2"/>
          <a:stretch>
            <a:fillRect/>
          </a:stretch>
        </p:blipFill>
        <p:spPr>
          <a:xfrm>
            <a:off x="3410270" y="4215214"/>
            <a:ext cx="3870205" cy="2022494"/>
          </a:xfrm>
          <a:prstGeom prst="rect">
            <a:avLst/>
          </a:prstGeom>
        </p:spPr>
      </p:pic>
    </p:spTree>
    <p:extLst>
      <p:ext uri="{BB962C8B-B14F-4D97-AF65-F5344CB8AC3E}">
        <p14:creationId xmlns:p14="http://schemas.microsoft.com/office/powerpoint/2010/main" val="1748420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714F63-DA90-B445-9C29-69191E64C144}"/>
              </a:ext>
            </a:extLst>
          </p:cNvPr>
          <p:cNvSpPr>
            <a:spLocks noGrp="1"/>
          </p:cNvSpPr>
          <p:nvPr>
            <p:ph type="title"/>
          </p:nvPr>
        </p:nvSpPr>
        <p:spPr/>
        <p:txBody>
          <a:bodyPr/>
          <a:lstStyle/>
          <a:p>
            <a:r>
              <a:rPr lang="en-US" dirty="0"/>
              <a:t>Scout High Adventure Opportunities</a:t>
            </a:r>
          </a:p>
        </p:txBody>
      </p:sp>
      <p:sp>
        <p:nvSpPr>
          <p:cNvPr id="5" name="Content Placeholder 4">
            <a:extLst>
              <a:ext uri="{FF2B5EF4-FFF2-40B4-BE49-F238E27FC236}">
                <a16:creationId xmlns:a16="http://schemas.microsoft.com/office/drawing/2014/main" id="{53221751-B3FF-B646-9B78-A47461578899}"/>
              </a:ext>
            </a:extLst>
          </p:cNvPr>
          <p:cNvSpPr>
            <a:spLocks noGrp="1"/>
          </p:cNvSpPr>
          <p:nvPr>
            <p:ph idx="1"/>
          </p:nvPr>
        </p:nvSpPr>
        <p:spPr>
          <a:prstGeom prst="rect">
            <a:avLst/>
          </a:prstGeom>
        </p:spPr>
        <p:txBody>
          <a:bodyPr/>
          <a:lstStyle/>
          <a:p>
            <a:pPr marL="0" indent="0">
              <a:buNone/>
            </a:pPr>
            <a:r>
              <a:rPr lang="en-US" dirty="0"/>
              <a:t>Ways to go - </a:t>
            </a:r>
          </a:p>
          <a:p>
            <a:r>
              <a:rPr lang="en-US" dirty="0"/>
              <a:t>Troop Led </a:t>
            </a:r>
          </a:p>
          <a:p>
            <a:r>
              <a:rPr lang="en-US" dirty="0"/>
              <a:t>Council Contingent Trips</a:t>
            </a:r>
          </a:p>
          <a:p>
            <a:r>
              <a:rPr lang="en-US" dirty="0"/>
              <a:t>Individual </a:t>
            </a:r>
          </a:p>
          <a:p>
            <a:endParaRPr lang="en-US" dirty="0"/>
          </a:p>
          <a:p>
            <a:r>
              <a:rPr lang="en-US" dirty="0"/>
              <a:t>Passport to High Adventure –A great planning tool for epic high adventure treks and campouts! </a:t>
            </a:r>
            <a:r>
              <a:rPr lang="en-US" dirty="0">
                <a:hlinkClick r:id="rId2"/>
              </a:rPr>
              <a:t>https://filestore.scouting.org/filestore/pdf/Passport_to_HighAdventure_34245(16).pdf</a:t>
            </a:r>
            <a:endParaRPr lang="en-US" dirty="0"/>
          </a:p>
          <a:p>
            <a:pPr marL="0" indent="0">
              <a:buNone/>
            </a:pPr>
            <a:endParaRPr lang="en-US" dirty="0"/>
          </a:p>
        </p:txBody>
      </p:sp>
      <p:sp>
        <p:nvSpPr>
          <p:cNvPr id="3" name="Slide Number Placeholder 2">
            <a:extLst>
              <a:ext uri="{FF2B5EF4-FFF2-40B4-BE49-F238E27FC236}">
                <a16:creationId xmlns:a16="http://schemas.microsoft.com/office/drawing/2014/main" id="{ED17579E-5A13-7A4A-BF0A-06CCA5A00E0C}"/>
              </a:ext>
            </a:extLst>
          </p:cNvPr>
          <p:cNvSpPr>
            <a:spLocks noGrp="1"/>
          </p:cNvSpPr>
          <p:nvPr>
            <p:ph type="sldNum" sz="quarter" idx="4294967295"/>
          </p:nvPr>
        </p:nvSpPr>
        <p:spPr>
          <a:xfrm>
            <a:off x="11641138" y="6508750"/>
            <a:ext cx="550862" cy="365125"/>
          </a:xfrm>
          <a:prstGeom prst="rect">
            <a:avLst/>
          </a:prstGeom>
        </p:spPr>
        <p:txBody>
          <a:bodyPr/>
          <a:lstStyle/>
          <a:p>
            <a:fld id="{50345062-6384-A54D-9384-479BFB7CAACB}" type="slidenum">
              <a:rPr lang="en-US" altLang="en-US" smtClean="0"/>
              <a:pPr/>
              <a:t>6</a:t>
            </a:fld>
            <a:endParaRPr lang="en-US" altLang="en-US"/>
          </a:p>
        </p:txBody>
      </p:sp>
      <p:pic>
        <p:nvPicPr>
          <p:cNvPr id="6" name="Picture 5">
            <a:extLst>
              <a:ext uri="{FF2B5EF4-FFF2-40B4-BE49-F238E27FC236}">
                <a16:creationId xmlns:a16="http://schemas.microsoft.com/office/drawing/2014/main" id="{7510E21D-403D-364B-A723-FB0E60F03E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61527" y="371407"/>
            <a:ext cx="2055042" cy="2609169"/>
          </a:xfrm>
          <a:prstGeom prst="rect">
            <a:avLst/>
          </a:prstGeom>
        </p:spPr>
      </p:pic>
    </p:spTree>
    <p:extLst>
      <p:ext uri="{BB962C8B-B14F-4D97-AF65-F5344CB8AC3E}">
        <p14:creationId xmlns:p14="http://schemas.microsoft.com/office/powerpoint/2010/main" val="2927553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F0060-325E-434E-BACB-2018785DDA02}"/>
              </a:ext>
            </a:extLst>
          </p:cNvPr>
          <p:cNvSpPr>
            <a:spLocks noGrp="1"/>
          </p:cNvSpPr>
          <p:nvPr>
            <p:ph type="title"/>
          </p:nvPr>
        </p:nvSpPr>
        <p:spPr/>
        <p:txBody>
          <a:bodyPr/>
          <a:lstStyle/>
          <a:p>
            <a:r>
              <a:rPr lang="en-US" dirty="0"/>
              <a:t>How to go on a High Adventure</a:t>
            </a:r>
          </a:p>
        </p:txBody>
      </p:sp>
      <p:sp>
        <p:nvSpPr>
          <p:cNvPr id="3" name="Content Placeholder 2">
            <a:extLst>
              <a:ext uri="{FF2B5EF4-FFF2-40B4-BE49-F238E27FC236}">
                <a16:creationId xmlns:a16="http://schemas.microsoft.com/office/drawing/2014/main" id="{9256B3C6-908A-C748-AA77-058CF0BA23E1}"/>
              </a:ext>
            </a:extLst>
          </p:cNvPr>
          <p:cNvSpPr>
            <a:spLocks noGrp="1"/>
          </p:cNvSpPr>
          <p:nvPr>
            <p:ph idx="1"/>
          </p:nvPr>
        </p:nvSpPr>
        <p:spPr/>
        <p:txBody>
          <a:bodyPr/>
          <a:lstStyle/>
          <a:p>
            <a:r>
              <a:rPr lang="en-US" dirty="0"/>
              <a:t>Research &amp; select a HA Base</a:t>
            </a:r>
          </a:p>
          <a:p>
            <a:pPr marL="0" indent="0">
              <a:buNone/>
            </a:pPr>
            <a:r>
              <a:rPr lang="en-US" dirty="0"/>
              <a:t>• Recruit a crew of Scouts and Adults or for individuals seek council contingent </a:t>
            </a:r>
          </a:p>
          <a:p>
            <a:pPr marL="0" indent="0">
              <a:buNone/>
            </a:pPr>
            <a:r>
              <a:rPr lang="en-US" dirty="0"/>
              <a:t>• Size depends on Adventure selected</a:t>
            </a:r>
          </a:p>
          <a:p>
            <a:pPr marL="0" indent="0">
              <a:buNone/>
            </a:pPr>
            <a:r>
              <a:rPr lang="en-US" dirty="0"/>
              <a:t>• Unit HA Coordinator plans logistics &amp; COST</a:t>
            </a:r>
          </a:p>
          <a:p>
            <a:pPr marL="0" indent="0">
              <a:buNone/>
            </a:pPr>
            <a:r>
              <a:rPr lang="en-US" dirty="0"/>
              <a:t>• Travel (air &amp; ground transportation)</a:t>
            </a:r>
          </a:p>
          <a:p>
            <a:pPr marL="0" indent="0">
              <a:buNone/>
            </a:pPr>
            <a:r>
              <a:rPr lang="en-US" dirty="0"/>
              <a:t>• Lodging and meals</a:t>
            </a:r>
          </a:p>
          <a:p>
            <a:pPr marL="0" indent="0">
              <a:buNone/>
            </a:pPr>
            <a:r>
              <a:rPr lang="en-US" dirty="0"/>
              <a:t>• </a:t>
            </a:r>
            <a:r>
              <a:rPr lang="en-US" dirty="0" err="1"/>
              <a:t>Enroute</a:t>
            </a:r>
            <a:r>
              <a:rPr lang="en-US" dirty="0"/>
              <a:t> tours, sightseeing, acclimation activities</a:t>
            </a:r>
          </a:p>
        </p:txBody>
      </p:sp>
    </p:spTree>
    <p:extLst>
      <p:ext uri="{BB962C8B-B14F-4D97-AF65-F5344CB8AC3E}">
        <p14:creationId xmlns:p14="http://schemas.microsoft.com/office/powerpoint/2010/main" val="1905026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8A7CE-32E5-3443-8D46-81387C2C14E9}"/>
              </a:ext>
            </a:extLst>
          </p:cNvPr>
          <p:cNvSpPr>
            <a:spLocks noGrp="1"/>
          </p:cNvSpPr>
          <p:nvPr>
            <p:ph type="title"/>
          </p:nvPr>
        </p:nvSpPr>
        <p:spPr/>
        <p:txBody>
          <a:bodyPr/>
          <a:lstStyle/>
          <a:p>
            <a:r>
              <a:rPr lang="en-US" dirty="0"/>
              <a:t>High Adventure Planning</a:t>
            </a:r>
          </a:p>
        </p:txBody>
      </p:sp>
      <p:sp>
        <p:nvSpPr>
          <p:cNvPr id="3" name="Content Placeholder 2">
            <a:extLst>
              <a:ext uri="{FF2B5EF4-FFF2-40B4-BE49-F238E27FC236}">
                <a16:creationId xmlns:a16="http://schemas.microsoft.com/office/drawing/2014/main" id="{818BBAA9-4B71-AB45-84C7-196E5044A117}"/>
              </a:ext>
            </a:extLst>
          </p:cNvPr>
          <p:cNvSpPr>
            <a:spLocks noGrp="1"/>
          </p:cNvSpPr>
          <p:nvPr>
            <p:ph idx="1"/>
          </p:nvPr>
        </p:nvSpPr>
        <p:spPr/>
        <p:txBody>
          <a:bodyPr/>
          <a:lstStyle/>
          <a:p>
            <a:r>
              <a:rPr lang="en-US" dirty="0">
                <a:latin typeface="Franklin Gothic Medium" panose="020B0603020102020204" pitchFamily="34" charset="0"/>
              </a:rPr>
              <a:t>Research and compare locations</a:t>
            </a:r>
          </a:p>
          <a:p>
            <a:pPr marL="0" indent="0">
              <a:buNone/>
            </a:pPr>
            <a:r>
              <a:rPr lang="en-US" dirty="0">
                <a:latin typeface="Franklin Gothic Medium" panose="020B0603020102020204" pitchFamily="34" charset="0"/>
              </a:rPr>
              <a:t>• Factor in costs, schedule, crew composition</a:t>
            </a:r>
          </a:p>
          <a:p>
            <a:pPr marL="0" indent="0">
              <a:buNone/>
            </a:pPr>
            <a:r>
              <a:rPr lang="en-US" dirty="0">
                <a:latin typeface="Franklin Gothic Medium" panose="020B0603020102020204" pitchFamily="34" charset="0"/>
              </a:rPr>
              <a:t>• Talk to the Troop or HAC!! (decades of experience…)</a:t>
            </a:r>
          </a:p>
          <a:p>
            <a:pPr marL="0" indent="0">
              <a:buNone/>
            </a:pPr>
            <a:r>
              <a:rPr lang="en-US" dirty="0">
                <a:latin typeface="Franklin Gothic Medium" panose="020B0603020102020204" pitchFamily="34" charset="0"/>
              </a:rPr>
              <a:t>• Visit - </a:t>
            </a:r>
            <a:r>
              <a:rPr lang="en-US" dirty="0" err="1">
                <a:latin typeface="Franklin Gothic Medium" panose="020B0603020102020204" pitchFamily="34" charset="0"/>
              </a:rPr>
              <a:t>scouting.org</a:t>
            </a:r>
            <a:r>
              <a:rPr lang="en-US" dirty="0">
                <a:latin typeface="Franklin Gothic Medium" panose="020B0603020102020204" pitchFamily="34" charset="0"/>
              </a:rPr>
              <a:t>/</a:t>
            </a:r>
            <a:r>
              <a:rPr lang="en-US" dirty="0" err="1">
                <a:latin typeface="Franklin Gothic Medium" panose="020B0603020102020204" pitchFamily="34" charset="0"/>
              </a:rPr>
              <a:t>outdooradventures</a:t>
            </a:r>
            <a:r>
              <a:rPr lang="en-US" dirty="0">
                <a:latin typeface="Franklin Gothic Medium" panose="020B0603020102020204" pitchFamily="34" charset="0"/>
              </a:rPr>
              <a:t>/open4adventure/</a:t>
            </a:r>
          </a:p>
          <a:p>
            <a:pPr marL="0" indent="0">
              <a:buNone/>
            </a:pPr>
            <a:r>
              <a:rPr lang="en-US" dirty="0">
                <a:latin typeface="Franklin Gothic Medium" panose="020B0603020102020204" pitchFamily="34" charset="0"/>
              </a:rPr>
              <a:t>• Review the options with your Youth</a:t>
            </a:r>
          </a:p>
          <a:p>
            <a:pPr marL="0" indent="0">
              <a:buNone/>
            </a:pPr>
            <a:r>
              <a:rPr lang="en-US" dirty="0">
                <a:latin typeface="Franklin Gothic Medium" panose="020B0603020102020204" pitchFamily="34" charset="0"/>
              </a:rPr>
              <a:t>• Crew decides!</a:t>
            </a:r>
          </a:p>
          <a:p>
            <a:endParaRPr lang="en-US" dirty="0"/>
          </a:p>
        </p:txBody>
      </p:sp>
    </p:spTree>
    <p:extLst>
      <p:ext uri="{BB962C8B-B14F-4D97-AF65-F5344CB8AC3E}">
        <p14:creationId xmlns:p14="http://schemas.microsoft.com/office/powerpoint/2010/main" val="1652864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3FD72-D718-7C43-BEA8-1CB70BE98132}"/>
              </a:ext>
            </a:extLst>
          </p:cNvPr>
          <p:cNvSpPr>
            <a:spLocks noGrp="1"/>
          </p:cNvSpPr>
          <p:nvPr>
            <p:ph type="title"/>
          </p:nvPr>
        </p:nvSpPr>
        <p:spPr>
          <a:xfrm>
            <a:off x="109331" y="96770"/>
            <a:ext cx="10973197" cy="549275"/>
          </a:xfrm>
        </p:spPr>
        <p:txBody>
          <a:bodyPr/>
          <a:lstStyle/>
          <a:p>
            <a:r>
              <a:rPr lang="en-US" dirty="0"/>
              <a:t>Example of a Troop High Adventure Planning Timeline….</a:t>
            </a:r>
          </a:p>
        </p:txBody>
      </p:sp>
      <p:pic>
        <p:nvPicPr>
          <p:cNvPr id="5" name="Content Placeholder 4">
            <a:extLst>
              <a:ext uri="{FF2B5EF4-FFF2-40B4-BE49-F238E27FC236}">
                <a16:creationId xmlns:a16="http://schemas.microsoft.com/office/drawing/2014/main" id="{DE4BD118-BA3E-B84E-BF06-EAF0402E49A7}"/>
              </a:ext>
            </a:extLst>
          </p:cNvPr>
          <p:cNvPicPr>
            <a:picLocks noGrp="1" noChangeAspect="1"/>
          </p:cNvPicPr>
          <p:nvPr>
            <p:ph idx="1"/>
          </p:nvPr>
        </p:nvPicPr>
        <p:blipFill>
          <a:blip r:embed="rId2"/>
          <a:stretch>
            <a:fillRect/>
          </a:stretch>
        </p:blipFill>
        <p:spPr>
          <a:xfrm>
            <a:off x="511175" y="998537"/>
            <a:ext cx="9436100" cy="5410200"/>
          </a:xfrm>
        </p:spPr>
      </p:pic>
    </p:spTree>
    <p:extLst>
      <p:ext uri="{BB962C8B-B14F-4D97-AF65-F5344CB8AC3E}">
        <p14:creationId xmlns:p14="http://schemas.microsoft.com/office/powerpoint/2010/main" val="209941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5BA42B8-0E29-0243-9888-42093580628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39220" y="684212"/>
            <a:ext cx="9617075" cy="5489575"/>
          </a:xfrm>
        </p:spPr>
      </p:pic>
    </p:spTree>
    <p:extLst>
      <p:ext uri="{BB962C8B-B14F-4D97-AF65-F5344CB8AC3E}">
        <p14:creationId xmlns:p14="http://schemas.microsoft.com/office/powerpoint/2010/main" val="2554630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E88C3-7635-C649-BEB3-308F229BEC7D}"/>
              </a:ext>
            </a:extLst>
          </p:cNvPr>
          <p:cNvSpPr>
            <a:spLocks noGrp="1"/>
          </p:cNvSpPr>
          <p:nvPr>
            <p:ph type="title"/>
          </p:nvPr>
        </p:nvSpPr>
        <p:spPr/>
        <p:txBody>
          <a:bodyPr/>
          <a:lstStyle/>
          <a:p>
            <a:r>
              <a:rPr lang="en-US" dirty="0"/>
              <a:t>NCAC - Council High Adventure </a:t>
            </a:r>
          </a:p>
        </p:txBody>
      </p:sp>
      <p:sp>
        <p:nvSpPr>
          <p:cNvPr id="3" name="Content Placeholder 2">
            <a:extLst>
              <a:ext uri="{FF2B5EF4-FFF2-40B4-BE49-F238E27FC236}">
                <a16:creationId xmlns:a16="http://schemas.microsoft.com/office/drawing/2014/main" id="{BE849E25-DD38-044D-94DB-4F8E8FE57E70}"/>
              </a:ext>
            </a:extLst>
          </p:cNvPr>
          <p:cNvSpPr>
            <a:spLocks noGrp="1"/>
          </p:cNvSpPr>
          <p:nvPr>
            <p:ph idx="1"/>
          </p:nvPr>
        </p:nvSpPr>
        <p:spPr>
          <a:xfrm>
            <a:off x="352925" y="958851"/>
            <a:ext cx="10081031" cy="5489573"/>
          </a:xfrm>
        </p:spPr>
        <p:txBody>
          <a:bodyPr/>
          <a:lstStyle/>
          <a:p>
            <a:r>
              <a:rPr lang="en-US" sz="2000" dirty="0"/>
              <a:t>The National Capital Area Council (NCAC) High Adventure Committee (HAC) is dedicated to promoting high-adventure programs in all NCAC districts by providing information and assistance to NCAC youth and adults on High Adventure program opportunities, and conducting planning, logistics and training for expeditions to National and regional High Adventure bases with contingent crews from our Council. </a:t>
            </a:r>
          </a:p>
          <a:p>
            <a:r>
              <a:rPr lang="en-US" sz="2000" dirty="0">
                <a:solidFill>
                  <a:srgbClr val="FF0000"/>
                </a:solidFill>
              </a:rPr>
              <a:t>Volume 1</a:t>
            </a:r>
            <a:r>
              <a:rPr lang="en-US" sz="2000" dirty="0"/>
              <a:t> Sourcebook is comprised of information from numerous Council, District, camp, and other sources to provide current information on the many High Adventure opportunities across the United States and around the world. </a:t>
            </a:r>
          </a:p>
          <a:p>
            <a:pPr lvl="1"/>
            <a:r>
              <a:rPr lang="en-US" sz="2000" dirty="0"/>
              <a:t>NCAC High adventure source book volume 1 – Adventures and Camps </a:t>
            </a:r>
            <a:r>
              <a:rPr lang="en-US" sz="2000" dirty="0">
                <a:hlinkClick r:id="rId2"/>
              </a:rPr>
              <a:t>https://public.3.basecamp.com/p/gPPyixZdGr1FLP5M2C8yuAt1</a:t>
            </a:r>
            <a:endParaRPr lang="en-US" sz="2000" dirty="0"/>
          </a:p>
          <a:p>
            <a:r>
              <a:rPr lang="en-US" sz="2000" dirty="0">
                <a:solidFill>
                  <a:srgbClr val="FF0000"/>
                </a:solidFill>
              </a:rPr>
              <a:t>Volume 2 </a:t>
            </a:r>
            <a:r>
              <a:rPr lang="en-US" sz="2000" dirty="0"/>
              <a:t>Sourcebook is comprised of many treks and hikes in the Mid-Atlantic region, great for preparing for the many High Adventure opportunities across the United States and around the world. </a:t>
            </a:r>
          </a:p>
          <a:p>
            <a:pPr lvl="1"/>
            <a:r>
              <a:rPr lang="en-US" sz="2000" dirty="0"/>
              <a:t>NCAC High Adventure source book volume 2 – Treks, Hikes and Overnights </a:t>
            </a:r>
            <a:r>
              <a:rPr lang="en-US" sz="2000" dirty="0">
                <a:hlinkClick r:id="rId3"/>
              </a:rPr>
              <a:t>https://public.3.basecamp.com/p/UEH3o3JD9c1XtSYRFmr9nFKS</a:t>
            </a:r>
            <a:endParaRPr lang="en-US" sz="2000" dirty="0"/>
          </a:p>
          <a:p>
            <a:r>
              <a:rPr lang="en-US" sz="2000" dirty="0"/>
              <a:t>NCAC High Adventure Home Page Website (</a:t>
            </a:r>
            <a:r>
              <a:rPr lang="en-US" sz="2000" dirty="0">
                <a:hlinkClick r:id="rId4"/>
              </a:rPr>
              <a:t>https://www.ncacbsa.org/high-adventure/</a:t>
            </a:r>
            <a:r>
              <a:rPr lang="en-US" sz="2000" dirty="0"/>
              <a:t>)</a:t>
            </a:r>
          </a:p>
        </p:txBody>
      </p:sp>
      <p:pic>
        <p:nvPicPr>
          <p:cNvPr id="5" name="Picture 4">
            <a:extLst>
              <a:ext uri="{FF2B5EF4-FFF2-40B4-BE49-F238E27FC236}">
                <a16:creationId xmlns:a16="http://schemas.microsoft.com/office/drawing/2014/main" id="{C6052313-9EE0-1B45-81A1-4FE7831903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43485" y="96770"/>
            <a:ext cx="1539184" cy="1976959"/>
          </a:xfrm>
          <a:prstGeom prst="rect">
            <a:avLst/>
          </a:prstGeom>
        </p:spPr>
      </p:pic>
      <p:pic>
        <p:nvPicPr>
          <p:cNvPr id="7" name="Picture 6">
            <a:extLst>
              <a:ext uri="{FF2B5EF4-FFF2-40B4-BE49-F238E27FC236}">
                <a16:creationId xmlns:a16="http://schemas.microsoft.com/office/drawing/2014/main" id="{EC5F363F-8985-DC4F-8592-093CEEAB8F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43485" y="2187732"/>
            <a:ext cx="1539184" cy="1981319"/>
          </a:xfrm>
          <a:prstGeom prst="rect">
            <a:avLst/>
          </a:prstGeom>
        </p:spPr>
      </p:pic>
    </p:spTree>
    <p:extLst>
      <p:ext uri="{BB962C8B-B14F-4D97-AF65-F5344CB8AC3E}">
        <p14:creationId xmlns:p14="http://schemas.microsoft.com/office/powerpoint/2010/main" val="3857996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E88C3-7635-C649-BEB3-308F229BEC7D}"/>
              </a:ext>
            </a:extLst>
          </p:cNvPr>
          <p:cNvSpPr>
            <a:spLocks noGrp="1"/>
          </p:cNvSpPr>
          <p:nvPr>
            <p:ph type="title"/>
          </p:nvPr>
        </p:nvSpPr>
        <p:spPr/>
        <p:txBody>
          <a:bodyPr/>
          <a:lstStyle/>
          <a:p>
            <a:r>
              <a:rPr lang="en-US" dirty="0"/>
              <a:t>NCAC - Council High Adventure examples…. </a:t>
            </a:r>
          </a:p>
        </p:txBody>
      </p:sp>
      <p:sp>
        <p:nvSpPr>
          <p:cNvPr id="3" name="Content Placeholder 2">
            <a:extLst>
              <a:ext uri="{FF2B5EF4-FFF2-40B4-BE49-F238E27FC236}">
                <a16:creationId xmlns:a16="http://schemas.microsoft.com/office/drawing/2014/main" id="{BE849E25-DD38-044D-94DB-4F8E8FE57E70}"/>
              </a:ext>
            </a:extLst>
          </p:cNvPr>
          <p:cNvSpPr>
            <a:spLocks noGrp="1"/>
          </p:cNvSpPr>
          <p:nvPr>
            <p:ph idx="1"/>
          </p:nvPr>
        </p:nvSpPr>
        <p:spPr>
          <a:xfrm>
            <a:off x="352925" y="958851"/>
            <a:ext cx="10081031" cy="5489573"/>
          </a:xfrm>
        </p:spPr>
        <p:txBody>
          <a:bodyPr/>
          <a:lstStyle/>
          <a:p>
            <a:r>
              <a:rPr lang="en-US" sz="2000" dirty="0"/>
              <a:t>NCAC </a:t>
            </a:r>
            <a:r>
              <a:rPr lang="en-US" sz="2000" dirty="0" err="1"/>
              <a:t>Lenhok’s</a:t>
            </a:r>
            <a:r>
              <a:rPr lang="en-US" sz="2000" dirty="0"/>
              <a:t> High Adventure @ Goshen Scout Reservation (“Philmont of the East”) </a:t>
            </a:r>
            <a:r>
              <a:rPr lang="en-US" sz="2000" dirty="0">
                <a:hlinkClick r:id="rId2"/>
              </a:rPr>
              <a:t>http://www.gotogoshen.org</a:t>
            </a:r>
            <a:endParaRPr lang="en-US" sz="2000" dirty="0"/>
          </a:p>
          <a:p>
            <a:pPr lvl="1"/>
            <a:r>
              <a:rPr lang="en-US" sz="2000" dirty="0"/>
              <a:t>ATV Program</a:t>
            </a:r>
          </a:p>
          <a:p>
            <a:pPr lvl="1"/>
            <a:r>
              <a:rPr lang="en-US" sz="2000" dirty="0"/>
              <a:t>Expanded Shooting Sports</a:t>
            </a:r>
          </a:p>
          <a:p>
            <a:r>
              <a:rPr lang="en-US" sz="2000" dirty="0"/>
              <a:t>Claytor Lake Aquatics Base / Blue Ridge Scout Reservation – Specialty Camp</a:t>
            </a:r>
            <a:br>
              <a:rPr lang="en-US" sz="2000" dirty="0"/>
            </a:br>
            <a:r>
              <a:rPr lang="en-US" sz="2000" dirty="0">
                <a:hlinkClick r:id="rId3"/>
              </a:rPr>
              <a:t>www.bsa-brmc.org</a:t>
            </a:r>
            <a:endParaRPr lang="en-US" sz="2000" dirty="0"/>
          </a:p>
          <a:p>
            <a:r>
              <a:rPr lang="en-US" sz="2000" dirty="0"/>
              <a:t>High Knoll Trail /Blue Ridge Scout Reservation – Trek Camp</a:t>
            </a:r>
            <a:br>
              <a:rPr lang="en-US" sz="2000" dirty="0"/>
            </a:br>
            <a:r>
              <a:rPr lang="en-US" sz="2000" dirty="0">
                <a:hlinkClick r:id="rId3"/>
              </a:rPr>
              <a:t>www.bsa-brmc.org</a:t>
            </a:r>
            <a:endParaRPr lang="en-US" sz="2000" dirty="0"/>
          </a:p>
          <a:p>
            <a:r>
              <a:rPr lang="en-US" sz="2000" dirty="0"/>
              <a:t>Maine High Adventure Base - </a:t>
            </a:r>
            <a:r>
              <a:rPr lang="en-US" sz="2000" dirty="0">
                <a:hlinkClick r:id="rId4"/>
              </a:rPr>
              <a:t>https://www.mainehighadventure.org/</a:t>
            </a:r>
            <a:endParaRPr lang="en-US" sz="2000" dirty="0"/>
          </a:p>
          <a:p>
            <a:endParaRPr lang="en-US" sz="2000" dirty="0"/>
          </a:p>
          <a:p>
            <a:endParaRPr lang="en-US" sz="2000" dirty="0"/>
          </a:p>
          <a:p>
            <a:endParaRPr lang="en-US" sz="2000" dirty="0"/>
          </a:p>
        </p:txBody>
      </p:sp>
      <p:pic>
        <p:nvPicPr>
          <p:cNvPr id="4" name="Picture 3">
            <a:extLst>
              <a:ext uri="{FF2B5EF4-FFF2-40B4-BE49-F238E27FC236}">
                <a16:creationId xmlns:a16="http://schemas.microsoft.com/office/drawing/2014/main" id="{381710C1-2FE5-F14D-8676-FBB832CC5D6F}"/>
              </a:ext>
            </a:extLst>
          </p:cNvPr>
          <p:cNvPicPr>
            <a:picLocks noChangeAspect="1"/>
          </p:cNvPicPr>
          <p:nvPr/>
        </p:nvPicPr>
        <p:blipFill>
          <a:blip r:embed="rId5"/>
          <a:stretch>
            <a:fillRect/>
          </a:stretch>
        </p:blipFill>
        <p:spPr>
          <a:xfrm>
            <a:off x="6299645" y="4925920"/>
            <a:ext cx="1143000" cy="1079500"/>
          </a:xfrm>
          <a:prstGeom prst="rect">
            <a:avLst/>
          </a:prstGeom>
        </p:spPr>
      </p:pic>
      <p:pic>
        <p:nvPicPr>
          <p:cNvPr id="1030" name="Picture 6" descr="Goshen Scout Reservation - Wikipedia">
            <a:extLst>
              <a:ext uri="{FF2B5EF4-FFF2-40B4-BE49-F238E27FC236}">
                <a16:creationId xmlns:a16="http://schemas.microsoft.com/office/drawing/2014/main" id="{41458636-827A-E747-8061-1CDBCCCFB59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18365" y="4925920"/>
            <a:ext cx="1185791" cy="13094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25D09E8-5967-DE4B-9269-F753CB6EB96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37670" y="4792730"/>
            <a:ext cx="1918145" cy="144598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27740FF-417E-2C41-88DB-00B11B035B29}"/>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899978" y="4792730"/>
            <a:ext cx="1918145" cy="144598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58F07FE7-42DE-4D4D-9138-6170CD61AFC4}"/>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034288" y="4794339"/>
            <a:ext cx="1918146" cy="1444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314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F82B-C90F-B74F-8E31-1B9C716A0302}"/>
              </a:ext>
            </a:extLst>
          </p:cNvPr>
          <p:cNvSpPr>
            <a:spLocks noGrp="1"/>
          </p:cNvSpPr>
          <p:nvPr>
            <p:ph type="title"/>
          </p:nvPr>
        </p:nvSpPr>
        <p:spPr/>
        <p:txBody>
          <a:bodyPr/>
          <a:lstStyle/>
          <a:p>
            <a:r>
              <a:rPr lang="en-US" dirty="0"/>
              <a:t>Council High Adventure Bases</a:t>
            </a:r>
          </a:p>
        </p:txBody>
      </p:sp>
      <p:sp>
        <p:nvSpPr>
          <p:cNvPr id="3" name="Content Placeholder 2">
            <a:extLst>
              <a:ext uri="{FF2B5EF4-FFF2-40B4-BE49-F238E27FC236}">
                <a16:creationId xmlns:a16="http://schemas.microsoft.com/office/drawing/2014/main" id="{DF8E26C8-95A2-F94E-8E80-682BFE07A535}"/>
              </a:ext>
            </a:extLst>
          </p:cNvPr>
          <p:cNvSpPr>
            <a:spLocks noGrp="1"/>
          </p:cNvSpPr>
          <p:nvPr>
            <p:ph idx="1"/>
          </p:nvPr>
        </p:nvSpPr>
        <p:spPr>
          <a:xfrm>
            <a:off x="352926" y="654055"/>
            <a:ext cx="9753600" cy="6107175"/>
          </a:xfrm>
          <a:prstGeom prst="rect">
            <a:avLst/>
          </a:prstGeom>
        </p:spPr>
        <p:txBody>
          <a:bodyPr/>
          <a:lstStyle/>
          <a:p>
            <a:r>
              <a:rPr lang="en-US" sz="1800" dirty="0">
                <a:latin typeface="Franklin Gothic Medium" panose="020B0603020102020204" pitchFamily="34" charset="0"/>
              </a:rPr>
              <a:t>Councils around the country operate smaller High Adventure bases with their own High Adventure programs</a:t>
            </a:r>
          </a:p>
          <a:p>
            <a:pPr lvl="1"/>
            <a:r>
              <a:rPr lang="en-US" sz="1800" dirty="0">
                <a:latin typeface="Franklin Gothic Medium" panose="020B0603020102020204" pitchFamily="34" charset="0"/>
              </a:rPr>
              <a:t>Home Page - </a:t>
            </a:r>
            <a:r>
              <a:rPr lang="en-US" sz="1800" dirty="0">
                <a:latin typeface="Franklin Gothic Medium" panose="020B0603020102020204" pitchFamily="34" charset="0"/>
                <a:hlinkClick r:id="rId2"/>
              </a:rPr>
              <a:t>https://tap.scouting.org/council-operated-high-adventure-bases/</a:t>
            </a:r>
            <a:endParaRPr lang="en-US" sz="1800" dirty="0">
              <a:latin typeface="Franklin Gothic Medium" panose="020B0603020102020204" pitchFamily="34" charset="0"/>
            </a:endParaRPr>
          </a:p>
          <a:p>
            <a:pPr marL="222884" lvl="0" indent="-291465" defTabSz="777240">
              <a:spcBef>
                <a:spcPts val="600"/>
              </a:spcBef>
              <a:defRPr sz="2700"/>
            </a:pPr>
            <a:r>
              <a:rPr lang="en-US" sz="1800" dirty="0">
                <a:solidFill>
                  <a:prstClr val="black"/>
                </a:solidFill>
                <a:latin typeface="Franklin Gothic Medium" panose="020B0603020102020204" pitchFamily="34" charset="0"/>
              </a:rPr>
              <a:t>Colonial Council has CHASE for advanced water sports, COPE, climbing </a:t>
            </a:r>
            <a:r>
              <a:rPr lang="en-US" sz="1800" dirty="0">
                <a:solidFill>
                  <a:prstClr val="black"/>
                </a:solidFill>
                <a:latin typeface="Franklin Gothic Medium" panose="020B0603020102020204" pitchFamily="34" charset="0"/>
                <a:hlinkClick r:id="rId3"/>
              </a:rPr>
              <a:t>www.cvcboyscouts.org</a:t>
            </a:r>
            <a:endParaRPr lang="en-US" sz="1800" dirty="0">
              <a:solidFill>
                <a:prstClr val="black"/>
              </a:solidFill>
              <a:latin typeface="Franklin Gothic Medium" panose="020B0603020102020204" pitchFamily="34" charset="0"/>
            </a:endParaRPr>
          </a:p>
          <a:p>
            <a:pPr marL="222884" lvl="0" indent="-291465" defTabSz="777240">
              <a:spcBef>
                <a:spcPts val="600"/>
              </a:spcBef>
              <a:defRPr sz="2700"/>
            </a:pPr>
            <a:r>
              <a:rPr lang="en-US" sz="1800" dirty="0">
                <a:solidFill>
                  <a:prstClr val="black"/>
                </a:solidFill>
                <a:latin typeface="Franklin Gothic Medium" panose="020B0603020102020204" pitchFamily="34" charset="0"/>
              </a:rPr>
              <a:t>Yellowstone High Adventure Outpost </a:t>
            </a:r>
            <a:r>
              <a:rPr lang="en-US" sz="1800" dirty="0">
                <a:solidFill>
                  <a:prstClr val="black"/>
                </a:solidFill>
                <a:latin typeface="Franklin Gothic Medium" panose="020B0603020102020204" pitchFamily="34" charset="0"/>
                <a:hlinkClick r:id="rId4"/>
              </a:rPr>
              <a:t>www.campbuffalobill.com</a:t>
            </a:r>
            <a:endParaRPr lang="en-US" sz="1800" dirty="0">
              <a:solidFill>
                <a:prstClr val="black"/>
              </a:solidFill>
              <a:latin typeface="Franklin Gothic Medium" panose="020B0603020102020204" pitchFamily="34" charset="0"/>
            </a:endParaRPr>
          </a:p>
          <a:p>
            <a:pPr marL="222884" lvl="0" indent="-291465" defTabSz="777240">
              <a:spcBef>
                <a:spcPts val="600"/>
              </a:spcBef>
              <a:defRPr sz="2700"/>
            </a:pPr>
            <a:r>
              <a:rPr lang="en-US" sz="1800" dirty="0">
                <a:solidFill>
                  <a:prstClr val="black"/>
                </a:solidFill>
                <a:latin typeface="Franklin Gothic Medium" panose="020B0603020102020204" pitchFamily="34" charset="0"/>
              </a:rPr>
              <a:t>Adirondack Park — Northern New York</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6,000,000 acres and 46 peaks over 4,000 feet</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Over 3,000 lakes and ponds and over 6,000 miles of rivers and streams</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Hiking, canoeing, climbing</a:t>
            </a:r>
          </a:p>
          <a:p>
            <a:pPr marL="222884" lvl="0" indent="-291465" defTabSz="777240">
              <a:spcBef>
                <a:spcPts val="600"/>
              </a:spcBef>
              <a:defRPr sz="2700"/>
            </a:pPr>
            <a:r>
              <a:rPr lang="en-US" sz="1800" dirty="0">
                <a:solidFill>
                  <a:prstClr val="black"/>
                </a:solidFill>
                <a:latin typeface="Franklin Gothic Medium" panose="020B0603020102020204" pitchFamily="34" charset="0"/>
              </a:rPr>
              <a:t>Maine High Adventure</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3,000,000 acres</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100 miles of the Appalachian Trail</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The same waterways that inspired Henry David Thoreau</a:t>
            </a:r>
          </a:p>
          <a:p>
            <a:pPr marL="222884" lvl="0" indent="-291465" defTabSz="777240">
              <a:spcBef>
                <a:spcPts val="600"/>
              </a:spcBef>
              <a:defRPr sz="2700"/>
            </a:pPr>
            <a:r>
              <a:rPr lang="en-US" sz="1800" dirty="0" err="1">
                <a:solidFill>
                  <a:prstClr val="black"/>
                </a:solidFill>
                <a:latin typeface="Franklin Gothic Medium" panose="020B0603020102020204" pitchFamily="34" charset="0"/>
              </a:rPr>
              <a:t>Chilkoot</a:t>
            </a:r>
            <a:r>
              <a:rPr lang="en-US" sz="1800" dirty="0">
                <a:solidFill>
                  <a:prstClr val="black"/>
                </a:solidFill>
                <a:latin typeface="Franklin Gothic Medium" panose="020B0603020102020204" pitchFamily="34" charset="0"/>
              </a:rPr>
              <a:t> High Adventure Base</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Inside Passage</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Mountains, rivers, fjords</a:t>
            </a:r>
          </a:p>
          <a:p>
            <a:pPr marL="824048" lvl="1" indent="-457200" defTabSz="777240">
              <a:spcBef>
                <a:spcPts val="600"/>
              </a:spcBef>
              <a:buFontTx/>
              <a:buChar char="-"/>
              <a:defRPr sz="2700"/>
            </a:pPr>
            <a:r>
              <a:rPr lang="en-US" sz="1800" dirty="0">
                <a:solidFill>
                  <a:prstClr val="black"/>
                </a:solidFill>
                <a:latin typeface="Franklin Gothic Medium" panose="020B0603020102020204" pitchFamily="34" charset="0"/>
              </a:rPr>
              <a:t>International Wilderness Leadership School</a:t>
            </a:r>
          </a:p>
          <a:p>
            <a:pPr marL="388619" lvl="0" indent="-457200" defTabSz="777240">
              <a:spcBef>
                <a:spcPts val="600"/>
              </a:spcBef>
              <a:defRPr sz="2700"/>
            </a:pPr>
            <a:r>
              <a:rPr lang="en-US" sz="1800" dirty="0">
                <a:solidFill>
                  <a:prstClr val="black"/>
                </a:solidFill>
                <a:latin typeface="Franklin Gothic Medium" panose="020B0603020102020204" pitchFamily="34" charset="0"/>
              </a:rPr>
              <a:t>Swamp Base </a:t>
            </a:r>
            <a:r>
              <a:rPr lang="en-US" sz="1800" dirty="0">
                <a:solidFill>
                  <a:prstClr val="black"/>
                </a:solidFill>
                <a:latin typeface="Franklin Gothic Medium" panose="020B0603020102020204" pitchFamily="34" charset="0"/>
                <a:hlinkClick r:id="rId5"/>
              </a:rPr>
              <a:t>www.bsaswampbase.org</a:t>
            </a:r>
            <a:endParaRPr lang="en-US" sz="1800" dirty="0">
              <a:solidFill>
                <a:prstClr val="black"/>
              </a:solidFill>
              <a:latin typeface="Franklin Gothic Medium" panose="020B0603020102020204" pitchFamily="34" charset="0"/>
            </a:endParaRPr>
          </a:p>
          <a:p>
            <a:endParaRPr lang="en-US" sz="1800" dirty="0">
              <a:latin typeface="Franklin Gothic Medium" panose="020B0603020102020204" pitchFamily="34" charset="0"/>
            </a:endParaRPr>
          </a:p>
          <a:p>
            <a:endParaRPr lang="en-US" sz="1800" dirty="0">
              <a:latin typeface="Franklin Gothic Medium" panose="020B0603020102020204" pitchFamily="34" charset="0"/>
            </a:endParaRPr>
          </a:p>
          <a:p>
            <a:endParaRPr lang="en-US" sz="1800" dirty="0">
              <a:latin typeface="Franklin Gothic Medium" panose="020B0603020102020204" pitchFamily="34" charset="0"/>
            </a:endParaRPr>
          </a:p>
        </p:txBody>
      </p:sp>
      <p:sp>
        <p:nvSpPr>
          <p:cNvPr id="4" name="Slide Number Placeholder 3">
            <a:extLst>
              <a:ext uri="{FF2B5EF4-FFF2-40B4-BE49-F238E27FC236}">
                <a16:creationId xmlns:a16="http://schemas.microsoft.com/office/drawing/2014/main" id="{AFB39AB7-6180-1E43-98B0-A7360A8F1A13}"/>
              </a:ext>
            </a:extLst>
          </p:cNvPr>
          <p:cNvSpPr>
            <a:spLocks noGrp="1"/>
          </p:cNvSpPr>
          <p:nvPr>
            <p:ph type="sldNum" sz="quarter" idx="4294967295"/>
          </p:nvPr>
        </p:nvSpPr>
        <p:spPr>
          <a:xfrm>
            <a:off x="11641138" y="6508750"/>
            <a:ext cx="550862" cy="365125"/>
          </a:xfrm>
          <a:prstGeom prst="rect">
            <a:avLst/>
          </a:prstGeom>
        </p:spPr>
        <p:txBody>
          <a:bodyPr/>
          <a:lstStyle/>
          <a:p>
            <a:fld id="{8D506751-B503-F24E-BB47-765D166950C2}" type="slidenum">
              <a:rPr lang="en-US" altLang="en-US" smtClean="0"/>
              <a:pPr/>
              <a:t>13</a:t>
            </a:fld>
            <a:endParaRPr lang="en-US" altLang="en-US"/>
          </a:p>
        </p:txBody>
      </p:sp>
    </p:spTree>
    <p:extLst>
      <p:ext uri="{BB962C8B-B14F-4D97-AF65-F5344CB8AC3E}">
        <p14:creationId xmlns:p14="http://schemas.microsoft.com/office/powerpoint/2010/main" val="4117935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A0BE74-9621-4542-A79D-4DDDD35EF95B}"/>
              </a:ext>
            </a:extLst>
          </p:cNvPr>
          <p:cNvSpPr>
            <a:spLocks noGrp="1"/>
          </p:cNvSpPr>
          <p:nvPr>
            <p:ph type="title"/>
          </p:nvPr>
        </p:nvSpPr>
        <p:spPr/>
        <p:txBody>
          <a:bodyPr/>
          <a:lstStyle/>
          <a:p>
            <a:r>
              <a:rPr lang="en-US" dirty="0"/>
              <a:t>BSA National High Adventure Bases</a:t>
            </a:r>
          </a:p>
        </p:txBody>
      </p:sp>
      <p:sp>
        <p:nvSpPr>
          <p:cNvPr id="5" name="Content Placeholder 4">
            <a:extLst>
              <a:ext uri="{FF2B5EF4-FFF2-40B4-BE49-F238E27FC236}">
                <a16:creationId xmlns:a16="http://schemas.microsoft.com/office/drawing/2014/main" id="{84E48D07-B089-854F-A497-15BD82BFB8CA}"/>
              </a:ext>
            </a:extLst>
          </p:cNvPr>
          <p:cNvSpPr>
            <a:spLocks noGrp="1"/>
          </p:cNvSpPr>
          <p:nvPr>
            <p:ph idx="1"/>
          </p:nvPr>
        </p:nvSpPr>
        <p:spPr>
          <a:xfrm>
            <a:off x="352926" y="958851"/>
            <a:ext cx="10528434" cy="5802379"/>
          </a:xfrm>
          <a:prstGeom prst="rect">
            <a:avLst/>
          </a:prstGeom>
        </p:spPr>
        <p:txBody>
          <a:bodyPr/>
          <a:lstStyle/>
          <a:p>
            <a:r>
              <a:rPr lang="en-US" b="0" i="1" dirty="0">
                <a:solidFill>
                  <a:srgbClr val="FF0000"/>
                </a:solidFill>
              </a:rPr>
              <a:t>Philmont Scout Ranch </a:t>
            </a:r>
            <a:r>
              <a:rPr lang="en-US" b="0" dirty="0"/>
              <a:t>in New </a:t>
            </a:r>
            <a:r>
              <a:rPr lang="en-US" dirty="0"/>
              <a:t>Mexico (backpacking adventure) </a:t>
            </a:r>
            <a:r>
              <a:rPr lang="en-US" dirty="0">
                <a:hlinkClick r:id="rId2"/>
              </a:rPr>
              <a:t>www.philmontscoutranch.org</a:t>
            </a:r>
            <a:r>
              <a:rPr lang="en-US" dirty="0"/>
              <a:t>; </a:t>
            </a:r>
          </a:p>
          <a:p>
            <a:pPr lvl="1"/>
            <a:r>
              <a:rPr lang="en-US" dirty="0"/>
              <a:t>videos - </a:t>
            </a:r>
            <a:r>
              <a:rPr lang="en-US" sz="2000" dirty="0"/>
              <a:t>https://</a:t>
            </a:r>
            <a:r>
              <a:rPr lang="en-US" sz="2000" dirty="0" err="1"/>
              <a:t>www.philmontscoutranch.org</a:t>
            </a:r>
            <a:r>
              <a:rPr lang="en-US" sz="2000" dirty="0"/>
              <a:t>/resources/</a:t>
            </a:r>
            <a:r>
              <a:rPr lang="en-US" sz="2000" dirty="0" err="1"/>
              <a:t>promotephilmont</a:t>
            </a:r>
            <a:r>
              <a:rPr lang="en-US" sz="2000" dirty="0"/>
              <a:t>/videos/</a:t>
            </a:r>
            <a:endParaRPr lang="en-US" b="0" dirty="0"/>
          </a:p>
          <a:p>
            <a:r>
              <a:rPr lang="en-US" b="0" i="1" dirty="0">
                <a:solidFill>
                  <a:srgbClr val="FF0000"/>
                </a:solidFill>
              </a:rPr>
              <a:t>Northern Tier </a:t>
            </a:r>
            <a:r>
              <a:rPr lang="en-US" b="0" dirty="0"/>
              <a:t>in Minnesota and Canada </a:t>
            </a:r>
            <a:r>
              <a:rPr lang="en-US" dirty="0"/>
              <a:t>(canoe adventure)  </a:t>
            </a:r>
            <a:r>
              <a:rPr lang="en-US" dirty="0">
                <a:hlinkClick r:id="rId3"/>
              </a:rPr>
              <a:t>www.ntier.org</a:t>
            </a:r>
            <a:r>
              <a:rPr lang="en-US" dirty="0"/>
              <a:t>;</a:t>
            </a:r>
          </a:p>
          <a:p>
            <a:pPr lvl="1"/>
            <a:r>
              <a:rPr lang="en-US" dirty="0"/>
              <a:t>videos - </a:t>
            </a:r>
            <a:r>
              <a:rPr lang="en-US" sz="2000" dirty="0"/>
              <a:t>https://</a:t>
            </a:r>
            <a:r>
              <a:rPr lang="en-US" sz="2000" dirty="0" err="1"/>
              <a:t>www.ntier.org</a:t>
            </a:r>
            <a:r>
              <a:rPr lang="en-US" sz="2000" dirty="0"/>
              <a:t>/videos</a:t>
            </a:r>
            <a:endParaRPr lang="en-US" sz="2000" b="0" dirty="0"/>
          </a:p>
          <a:p>
            <a:r>
              <a:rPr lang="en-US" b="0" i="1" dirty="0">
                <a:solidFill>
                  <a:srgbClr val="FF0000"/>
                </a:solidFill>
              </a:rPr>
              <a:t>Sea Base </a:t>
            </a:r>
            <a:r>
              <a:rPr lang="en-US" b="0" dirty="0"/>
              <a:t>in the Florida Keys, Bahamas and USVI </a:t>
            </a:r>
            <a:r>
              <a:rPr lang="en-US" dirty="0"/>
              <a:t>(aquatic-based adventure)  </a:t>
            </a:r>
            <a:r>
              <a:rPr lang="en-US" dirty="0">
                <a:hlinkClick r:id="rId4"/>
              </a:rPr>
              <a:t>www.bsaseabase.org</a:t>
            </a:r>
            <a:r>
              <a:rPr lang="en-US" dirty="0"/>
              <a:t>; </a:t>
            </a:r>
          </a:p>
          <a:p>
            <a:pPr lvl="1"/>
            <a:r>
              <a:rPr lang="en-US" dirty="0"/>
              <a:t>videos - </a:t>
            </a:r>
            <a:r>
              <a:rPr lang="en-US" sz="2000" dirty="0"/>
              <a:t>https://</a:t>
            </a:r>
            <a:r>
              <a:rPr lang="en-US" sz="2000" dirty="0" err="1"/>
              <a:t>www.youtube.com</a:t>
            </a:r>
            <a:r>
              <a:rPr lang="en-US" sz="2000" dirty="0"/>
              <a:t>/channel/UCr-OuRgyM8QRG36Bv3qL8Ag</a:t>
            </a:r>
            <a:endParaRPr lang="en-US" sz="2000" b="0" dirty="0"/>
          </a:p>
          <a:p>
            <a:r>
              <a:rPr lang="en-US" b="0" i="1" dirty="0">
                <a:solidFill>
                  <a:srgbClr val="FF0000"/>
                </a:solidFill>
              </a:rPr>
              <a:t>Summit </a:t>
            </a:r>
            <a:r>
              <a:rPr lang="en-US" i="1" dirty="0" err="1">
                <a:solidFill>
                  <a:srgbClr val="FF0000"/>
                </a:solidFill>
              </a:rPr>
              <a:t>Betchel</a:t>
            </a:r>
            <a:r>
              <a:rPr lang="en-US" i="1" dirty="0">
                <a:solidFill>
                  <a:srgbClr val="FF0000"/>
                </a:solidFill>
              </a:rPr>
              <a:t> </a:t>
            </a:r>
            <a:r>
              <a:rPr lang="en-US" b="0" i="1" dirty="0">
                <a:solidFill>
                  <a:srgbClr val="FF0000"/>
                </a:solidFill>
              </a:rPr>
              <a:t>Reserve </a:t>
            </a:r>
            <a:r>
              <a:rPr lang="en-US" b="0" dirty="0"/>
              <a:t>in West Virginia </a:t>
            </a:r>
            <a:r>
              <a:rPr lang="en-US" dirty="0"/>
              <a:t>(river, shooting, climbing, biking…) </a:t>
            </a:r>
            <a:r>
              <a:rPr lang="en-US" dirty="0">
                <a:hlinkClick r:id="rId5"/>
              </a:rPr>
              <a:t>www.summitbsa.org</a:t>
            </a:r>
            <a:r>
              <a:rPr lang="en-US" dirty="0"/>
              <a:t>; </a:t>
            </a:r>
          </a:p>
          <a:p>
            <a:pPr lvl="1"/>
            <a:r>
              <a:rPr lang="en-US" dirty="0"/>
              <a:t>videos - </a:t>
            </a:r>
            <a:r>
              <a:rPr lang="en-US" sz="2000" dirty="0"/>
              <a:t>https://</a:t>
            </a:r>
            <a:r>
              <a:rPr lang="en-US" sz="2000" dirty="0" err="1"/>
              <a:t>www.youtube.com</a:t>
            </a:r>
            <a:r>
              <a:rPr lang="en-US" sz="2000" dirty="0"/>
              <a:t>/c/</a:t>
            </a:r>
            <a:r>
              <a:rPr lang="en-US" sz="2000" dirty="0" err="1"/>
              <a:t>TheSummitBechtelReserve</a:t>
            </a:r>
            <a:endParaRPr lang="en-US" b="0" dirty="0"/>
          </a:p>
          <a:p>
            <a:r>
              <a:rPr lang="en-US" dirty="0"/>
              <a:t>Each of the camps have multiple treks </a:t>
            </a:r>
          </a:p>
          <a:p>
            <a:r>
              <a:rPr lang="en-US" b="0" dirty="0"/>
              <a:t>Scouts BSA High Adventure Website - Open4Adventure </a:t>
            </a:r>
          </a:p>
          <a:p>
            <a:r>
              <a:rPr lang="en-US" b="0" dirty="0"/>
              <a:t>(</a:t>
            </a:r>
            <a:r>
              <a:rPr lang="en-US" b="0" dirty="0">
                <a:hlinkClick r:id="rId6"/>
              </a:rPr>
              <a:t>https://www.scouting.org/outdooradventures/open4adventure/</a:t>
            </a:r>
            <a:endParaRPr lang="en-US" dirty="0"/>
          </a:p>
        </p:txBody>
      </p:sp>
    </p:spTree>
    <p:extLst>
      <p:ext uri="{BB962C8B-B14F-4D97-AF65-F5344CB8AC3E}">
        <p14:creationId xmlns:p14="http://schemas.microsoft.com/office/powerpoint/2010/main" val="2560153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7A6B-6193-484E-806A-4B11EE1031FD}"/>
              </a:ext>
            </a:extLst>
          </p:cNvPr>
          <p:cNvSpPr>
            <a:spLocks noGrp="1"/>
          </p:cNvSpPr>
          <p:nvPr>
            <p:ph type="title"/>
          </p:nvPr>
        </p:nvSpPr>
        <p:spPr/>
        <p:txBody>
          <a:bodyPr/>
          <a:lstStyle/>
          <a:p>
            <a:r>
              <a:rPr lang="en-US" dirty="0"/>
              <a:t>Philmont</a:t>
            </a:r>
          </a:p>
        </p:txBody>
      </p:sp>
      <p:sp>
        <p:nvSpPr>
          <p:cNvPr id="6" name="Shape 116">
            <a:extLst>
              <a:ext uri="{FF2B5EF4-FFF2-40B4-BE49-F238E27FC236}">
                <a16:creationId xmlns:a16="http://schemas.microsoft.com/office/drawing/2014/main" id="{22BE04A9-45DE-2D00-67CC-1AFCFDA02EC9}"/>
              </a:ext>
            </a:extLst>
          </p:cNvPr>
          <p:cNvSpPr txBox="1"/>
          <p:nvPr/>
        </p:nvSpPr>
        <p:spPr>
          <a:xfrm>
            <a:off x="311700" y="1124224"/>
            <a:ext cx="10776847" cy="3343603"/>
          </a:xfrm>
          <a:prstGeom prst="rect">
            <a:avLst/>
          </a:prstGeom>
          <a:noFill/>
          <a:ln>
            <a:noFill/>
          </a:ln>
        </p:spPr>
        <p:txBody>
          <a:bodyPr lIns="91425" tIns="91425" rIns="91425" bIns="91425" anchor="t" anchorCtr="0">
            <a:noAutofit/>
          </a:bodyPr>
          <a:lstStyle/>
          <a:p>
            <a:pPr marL="552450" lvl="0" indent="-285750" rtl="0">
              <a:lnSpc>
                <a:spcPct val="115000"/>
              </a:lnSpc>
              <a:spcBef>
                <a:spcPts val="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BSA’s largest high adventure base </a:t>
            </a:r>
          </a:p>
          <a:p>
            <a:pPr marL="552450" lvl="0" indent="-285750" rtl="0">
              <a:lnSpc>
                <a:spcPct val="115000"/>
              </a:lnSpc>
              <a:spcBef>
                <a:spcPts val="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Covers 137,000 acres of mountain wilderness</a:t>
            </a:r>
          </a:p>
          <a:p>
            <a:pPr marL="552450" lvl="0" indent="-285750" rtl="0">
              <a:lnSpc>
                <a:spcPct val="115000"/>
              </a:lnSpc>
              <a:spcBef>
                <a:spcPts val="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Located in the Sangre de Cristo range of the Rocky Mountains in New Mexico</a:t>
            </a:r>
          </a:p>
          <a:p>
            <a:pPr marL="552450" lvl="0" indent="-285750" rtl="0">
              <a:lnSpc>
                <a:spcPct val="115000"/>
              </a:lnSpc>
              <a:spcBef>
                <a:spcPts val="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34 staffed camps and 55 trail camps</a:t>
            </a:r>
          </a:p>
          <a:p>
            <a:pPr marL="552450" lvl="0" indent="-285750" rtl="0">
              <a:lnSpc>
                <a:spcPct val="115000"/>
              </a:lnSpc>
              <a:spcBef>
                <a:spcPts val="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High mountains with rough terrain and elevations that range from 6500 to 12441 feet </a:t>
            </a:r>
          </a:p>
        </p:txBody>
      </p:sp>
      <p:pic>
        <p:nvPicPr>
          <p:cNvPr id="8" name="Shape 120">
            <a:extLst>
              <a:ext uri="{FF2B5EF4-FFF2-40B4-BE49-F238E27FC236}">
                <a16:creationId xmlns:a16="http://schemas.microsoft.com/office/drawing/2014/main" id="{679D8E56-67EC-A1AC-EA33-4C0BAFC87C19}"/>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850056" y="96770"/>
            <a:ext cx="1365812" cy="1558410"/>
          </a:xfrm>
          <a:prstGeom prst="rect">
            <a:avLst/>
          </a:prstGeom>
          <a:noFill/>
          <a:ln>
            <a:noFill/>
          </a:ln>
        </p:spPr>
      </p:pic>
      <p:pic>
        <p:nvPicPr>
          <p:cNvPr id="11" name="Picture 10">
            <a:extLst>
              <a:ext uri="{FF2B5EF4-FFF2-40B4-BE49-F238E27FC236}">
                <a16:creationId xmlns:a16="http://schemas.microsoft.com/office/drawing/2014/main" id="{FEC79926-D33A-8888-3A9B-4CD20B28E2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3943" y="4678591"/>
            <a:ext cx="2338941" cy="1549400"/>
          </a:xfrm>
          <a:prstGeom prst="rect">
            <a:avLst/>
          </a:prstGeom>
        </p:spPr>
      </p:pic>
      <p:pic>
        <p:nvPicPr>
          <p:cNvPr id="12" name="Picture 11">
            <a:extLst>
              <a:ext uri="{FF2B5EF4-FFF2-40B4-BE49-F238E27FC236}">
                <a16:creationId xmlns:a16="http://schemas.microsoft.com/office/drawing/2014/main" id="{01DC30E5-8145-A741-52E1-68090BB8B8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9166" y="4720581"/>
            <a:ext cx="2338940" cy="1549399"/>
          </a:xfrm>
          <a:prstGeom prst="rect">
            <a:avLst/>
          </a:prstGeom>
        </p:spPr>
      </p:pic>
      <p:pic>
        <p:nvPicPr>
          <p:cNvPr id="13" name="Picture 12">
            <a:extLst>
              <a:ext uri="{FF2B5EF4-FFF2-40B4-BE49-F238E27FC236}">
                <a16:creationId xmlns:a16="http://schemas.microsoft.com/office/drawing/2014/main" id="{C3B0AA01-CC4A-7DFB-3F60-E93B25CC83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65383" y="4731481"/>
            <a:ext cx="2051164" cy="1538373"/>
          </a:xfrm>
          <a:prstGeom prst="rect">
            <a:avLst/>
          </a:prstGeom>
        </p:spPr>
      </p:pic>
    </p:spTree>
    <p:extLst>
      <p:ext uri="{BB962C8B-B14F-4D97-AF65-F5344CB8AC3E}">
        <p14:creationId xmlns:p14="http://schemas.microsoft.com/office/powerpoint/2010/main" val="3157347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7A6B-6193-484E-806A-4B11EE1031FD}"/>
              </a:ext>
            </a:extLst>
          </p:cNvPr>
          <p:cNvSpPr>
            <a:spLocks noGrp="1"/>
          </p:cNvSpPr>
          <p:nvPr>
            <p:ph type="title"/>
          </p:nvPr>
        </p:nvSpPr>
        <p:spPr/>
        <p:txBody>
          <a:bodyPr/>
          <a:lstStyle/>
          <a:p>
            <a:r>
              <a:rPr lang="en-US" dirty="0"/>
              <a:t>Philmont</a:t>
            </a:r>
          </a:p>
        </p:txBody>
      </p:sp>
      <p:pic>
        <p:nvPicPr>
          <p:cNvPr id="8" name="Shape 120">
            <a:extLst>
              <a:ext uri="{FF2B5EF4-FFF2-40B4-BE49-F238E27FC236}">
                <a16:creationId xmlns:a16="http://schemas.microsoft.com/office/drawing/2014/main" id="{679D8E56-67EC-A1AC-EA33-4C0BAFC87C19}"/>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850056" y="96770"/>
            <a:ext cx="1365812" cy="1558410"/>
          </a:xfrm>
          <a:prstGeom prst="rect">
            <a:avLst/>
          </a:prstGeom>
          <a:noFill/>
          <a:ln>
            <a:noFill/>
          </a:ln>
        </p:spPr>
      </p:pic>
      <p:sp>
        <p:nvSpPr>
          <p:cNvPr id="9" name="Shape 125">
            <a:extLst>
              <a:ext uri="{FF2B5EF4-FFF2-40B4-BE49-F238E27FC236}">
                <a16:creationId xmlns:a16="http://schemas.microsoft.com/office/drawing/2014/main" id="{0D4B17C4-373A-ED63-80A4-26FBB1FEF40E}"/>
              </a:ext>
            </a:extLst>
          </p:cNvPr>
          <p:cNvSpPr txBox="1"/>
          <p:nvPr/>
        </p:nvSpPr>
        <p:spPr>
          <a:xfrm>
            <a:off x="311699" y="1124225"/>
            <a:ext cx="9839297" cy="2373900"/>
          </a:xfrm>
          <a:prstGeom prst="rect">
            <a:avLst/>
          </a:prstGeom>
          <a:noFill/>
          <a:ln>
            <a:noFill/>
          </a:ln>
        </p:spPr>
        <p:txBody>
          <a:bodyPr lIns="91425" tIns="91425" rIns="91425" bIns="91425" anchor="t" anchorCtr="0">
            <a:noAutofit/>
          </a:bodyPr>
          <a:lstStyle/>
          <a:p>
            <a:pPr marL="552450" lvl="0" indent="-285750" rtl="0">
              <a:lnSpc>
                <a:spcPct val="115000"/>
              </a:lnSpc>
              <a:spcBef>
                <a:spcPts val="0"/>
              </a:spcBef>
              <a:buClr>
                <a:srgbClr val="666666"/>
              </a:buClr>
              <a:buSzPct val="75000"/>
              <a:buFont typeface="Wingdings" charset="2"/>
              <a:buChar char="§"/>
            </a:pPr>
            <a:r>
              <a:rPr lang="en-US" sz="2000" dirty="0">
                <a:latin typeface="Franklin Gothic Medium" panose="020B0603020102020204" pitchFamily="34" charset="0"/>
                <a:ea typeface="Arial" charset="0"/>
                <a:cs typeface="Arial" charset="0"/>
                <a:sym typeface="Roboto"/>
              </a:rPr>
              <a:t>Backpacking adventure, with treks from challenging to super strenuous</a:t>
            </a:r>
          </a:p>
          <a:p>
            <a:pPr marL="552450" lvl="0" indent="-285750" rtl="0">
              <a:lnSpc>
                <a:spcPct val="115000"/>
              </a:lnSpc>
              <a:spcBef>
                <a:spcPts val="480"/>
              </a:spcBef>
              <a:buClr>
                <a:srgbClr val="666666"/>
              </a:buClr>
              <a:buSzPct val="75000"/>
              <a:buFont typeface="Wingdings" charset="2"/>
              <a:buChar char="§"/>
            </a:pPr>
            <a:r>
              <a:rPr lang="en-US" sz="2000" dirty="0">
                <a:latin typeface="Franklin Gothic Medium" panose="020B0603020102020204" pitchFamily="34" charset="0"/>
                <a:ea typeface="Arial" charset="0"/>
                <a:cs typeface="Arial" charset="0"/>
                <a:sym typeface="Roboto"/>
              </a:rPr>
              <a:t>Features the Old West style activities, such as horseback riding, burro packing, panning, chuck wagon dinners and history </a:t>
            </a:r>
          </a:p>
          <a:p>
            <a:pPr marL="552450" lvl="0" indent="-285750" rtl="0">
              <a:lnSpc>
                <a:spcPct val="115000"/>
              </a:lnSpc>
              <a:spcBef>
                <a:spcPts val="480"/>
              </a:spcBef>
              <a:buClr>
                <a:srgbClr val="666666"/>
              </a:buClr>
              <a:buSzPct val="75000"/>
              <a:buFont typeface="Wingdings" charset="2"/>
              <a:buChar char="§"/>
            </a:pPr>
            <a:r>
              <a:rPr lang="en-US" sz="2000" dirty="0">
                <a:latin typeface="Franklin Gothic Medium" panose="020B0603020102020204" pitchFamily="34" charset="0"/>
                <a:ea typeface="Arial" charset="0"/>
                <a:cs typeface="Arial" charset="0"/>
                <a:sym typeface="Roboto"/>
              </a:rPr>
              <a:t>Also features new challenges such as rock climbing, mountain biking, tomahawk throwing, spar pole climbing, ATVs, and rifle shooting</a:t>
            </a:r>
          </a:p>
        </p:txBody>
      </p:sp>
      <p:pic>
        <p:nvPicPr>
          <p:cNvPr id="10" name="Picture 9">
            <a:extLst>
              <a:ext uri="{FF2B5EF4-FFF2-40B4-BE49-F238E27FC236}">
                <a16:creationId xmlns:a16="http://schemas.microsoft.com/office/drawing/2014/main" id="{B8E1C568-26DC-FD0D-F475-7A6CA137D3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2042" y="4637462"/>
            <a:ext cx="2839545" cy="1881018"/>
          </a:xfrm>
          <a:prstGeom prst="rect">
            <a:avLst/>
          </a:prstGeom>
        </p:spPr>
      </p:pic>
      <p:pic>
        <p:nvPicPr>
          <p:cNvPr id="11" name="Picture 10">
            <a:extLst>
              <a:ext uri="{FF2B5EF4-FFF2-40B4-BE49-F238E27FC236}">
                <a16:creationId xmlns:a16="http://schemas.microsoft.com/office/drawing/2014/main" id="{14B2511A-6082-49A0-55F9-CFBA5B88C9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80462" y="4637462"/>
            <a:ext cx="5177178" cy="1881018"/>
          </a:xfrm>
          <a:prstGeom prst="rect">
            <a:avLst/>
          </a:prstGeom>
        </p:spPr>
      </p:pic>
    </p:spTree>
    <p:extLst>
      <p:ext uri="{BB962C8B-B14F-4D97-AF65-F5344CB8AC3E}">
        <p14:creationId xmlns:p14="http://schemas.microsoft.com/office/powerpoint/2010/main" val="1695005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7A6B-6193-484E-806A-4B11EE1031FD}"/>
              </a:ext>
            </a:extLst>
          </p:cNvPr>
          <p:cNvSpPr>
            <a:spLocks noGrp="1"/>
          </p:cNvSpPr>
          <p:nvPr>
            <p:ph type="title"/>
          </p:nvPr>
        </p:nvSpPr>
        <p:spPr/>
        <p:txBody>
          <a:bodyPr/>
          <a:lstStyle/>
          <a:p>
            <a:r>
              <a:rPr lang="en-US" dirty="0"/>
              <a:t>Philmont</a:t>
            </a:r>
          </a:p>
        </p:txBody>
      </p:sp>
      <p:sp>
        <p:nvSpPr>
          <p:cNvPr id="3" name="Content Placeholder 2">
            <a:extLst>
              <a:ext uri="{FF2B5EF4-FFF2-40B4-BE49-F238E27FC236}">
                <a16:creationId xmlns:a16="http://schemas.microsoft.com/office/drawing/2014/main" id="{238E1A5D-FB1B-1342-B5C9-35CAEC032909}"/>
              </a:ext>
            </a:extLst>
          </p:cNvPr>
          <p:cNvSpPr>
            <a:spLocks noGrp="1"/>
          </p:cNvSpPr>
          <p:nvPr>
            <p:ph idx="1"/>
          </p:nvPr>
        </p:nvSpPr>
        <p:spPr/>
        <p:txBody>
          <a:bodyPr/>
          <a:lstStyle/>
          <a:p>
            <a:r>
              <a:rPr lang="en-US" sz="1800" dirty="0"/>
              <a:t>Backpacking Treks in Sangre de </a:t>
            </a:r>
            <a:r>
              <a:rPr lang="en-US" sz="1800" dirty="0" err="1"/>
              <a:t>Cristos</a:t>
            </a:r>
            <a:r>
              <a:rPr lang="en-US" sz="1800" dirty="0"/>
              <a:t> mountains</a:t>
            </a:r>
          </a:p>
          <a:p>
            <a:r>
              <a:rPr lang="en-US" sz="1800" dirty="0"/>
              <a:t>12 day</a:t>
            </a:r>
          </a:p>
          <a:p>
            <a:pPr lvl="1"/>
            <a:r>
              <a:rPr lang="en-US" sz="1800" dirty="0"/>
              <a:t>Hike 50-120 miles in the backcountry and participate in programs activities &amp; Conservation work</a:t>
            </a:r>
          </a:p>
          <a:p>
            <a:r>
              <a:rPr lang="en-US" sz="1800" dirty="0"/>
              <a:t>9 day trek</a:t>
            </a:r>
          </a:p>
          <a:p>
            <a:pPr lvl="1"/>
            <a:r>
              <a:rPr lang="en-US" sz="1800" dirty="0"/>
              <a:t>Hike 50-100 miles in the backcountry and participate in programs activities &amp; Conservation work</a:t>
            </a:r>
          </a:p>
          <a:p>
            <a:r>
              <a:rPr lang="en-US" sz="1800" dirty="0"/>
              <a:t>7 day trek</a:t>
            </a:r>
          </a:p>
          <a:p>
            <a:pPr lvl="1"/>
            <a:r>
              <a:rPr lang="en-US" sz="1800" dirty="0"/>
              <a:t>Hike 50-100 miles in the backcountry and participate in programs activities 7 Conservation work</a:t>
            </a:r>
          </a:p>
          <a:p>
            <a:r>
              <a:rPr lang="en-US" sz="1800" dirty="0"/>
              <a:t>Philmont Backcountry Programs - </a:t>
            </a:r>
            <a:r>
              <a:rPr lang="en-US" sz="1800" dirty="0">
                <a:hlinkClick r:id="rId2"/>
              </a:rPr>
              <a:t>https://www.philmontscoutranch.org/philmonttreks/facilities/programfeatures/</a:t>
            </a:r>
            <a:endParaRPr lang="en-US" sz="1800" dirty="0"/>
          </a:p>
          <a:p>
            <a:pPr lvl="1"/>
            <a:r>
              <a:rPr lang="en-US" sz="1800" dirty="0"/>
              <a:t>examples...archaeology, blacksmithing, burro packing, chase ranch, crew fires, fly-fishing &amp; fishing, geocaching, horse rides, mountain packing, mountain hiking, shooting sports and many more </a:t>
            </a:r>
            <a:r>
              <a:rPr lang="en-US" sz="1800" dirty="0" err="1"/>
              <a:t>etc</a:t>
            </a:r>
            <a:r>
              <a:rPr lang="en-US" sz="1800" dirty="0"/>
              <a:t>…</a:t>
            </a:r>
          </a:p>
          <a:p>
            <a:endParaRPr lang="en-US" sz="1800" dirty="0"/>
          </a:p>
          <a:p>
            <a:r>
              <a:rPr lang="en-US" sz="1800" dirty="0" err="1"/>
              <a:t>Indiviual</a:t>
            </a:r>
            <a:r>
              <a:rPr lang="en-US" sz="1800" dirty="0"/>
              <a:t> treks – NAYLE, ROCS, Ranch Hands, Trail Crew, </a:t>
            </a:r>
            <a:r>
              <a:rPr lang="en-US" sz="1800" dirty="0" err="1"/>
              <a:t>Rayado</a:t>
            </a:r>
            <a:r>
              <a:rPr lang="en-US" sz="1800" dirty="0"/>
              <a:t> (Horsemanship), STEM, </a:t>
            </a:r>
          </a:p>
          <a:p>
            <a:pPr marL="457200" lvl="1" indent="0">
              <a:buNone/>
            </a:pPr>
            <a:endParaRPr lang="en-US" sz="1800" dirty="0"/>
          </a:p>
        </p:txBody>
      </p:sp>
    </p:spTree>
    <p:extLst>
      <p:ext uri="{BB962C8B-B14F-4D97-AF65-F5344CB8AC3E}">
        <p14:creationId xmlns:p14="http://schemas.microsoft.com/office/powerpoint/2010/main" val="1558196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DDD88-BDFB-494C-B863-0F2E2D0DD14E}"/>
              </a:ext>
            </a:extLst>
          </p:cNvPr>
          <p:cNvSpPr>
            <a:spLocks noGrp="1"/>
          </p:cNvSpPr>
          <p:nvPr>
            <p:ph type="title"/>
          </p:nvPr>
        </p:nvSpPr>
        <p:spPr/>
        <p:txBody>
          <a:bodyPr/>
          <a:lstStyle/>
          <a:p>
            <a:r>
              <a:rPr lang="en-US" dirty="0"/>
              <a:t>Philmont</a:t>
            </a:r>
          </a:p>
        </p:txBody>
      </p:sp>
      <p:pic>
        <p:nvPicPr>
          <p:cNvPr id="7" name="Picture 6">
            <a:extLst>
              <a:ext uri="{FF2B5EF4-FFF2-40B4-BE49-F238E27FC236}">
                <a16:creationId xmlns:a16="http://schemas.microsoft.com/office/drawing/2014/main" id="{6CCA392B-0A9C-6440-A6F4-D277983701F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54779" y="105690"/>
            <a:ext cx="2338941" cy="1549400"/>
          </a:xfrm>
          <a:prstGeom prst="rect">
            <a:avLst/>
          </a:prstGeom>
        </p:spPr>
      </p:pic>
      <p:pic>
        <p:nvPicPr>
          <p:cNvPr id="15" name="Picture 14">
            <a:extLst>
              <a:ext uri="{FF2B5EF4-FFF2-40B4-BE49-F238E27FC236}">
                <a16:creationId xmlns:a16="http://schemas.microsoft.com/office/drawing/2014/main" id="{1F92ED6E-16DC-D848-8FF5-CBE643BBED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flipV="1">
            <a:off x="4503500" y="354117"/>
            <a:ext cx="1709736" cy="1132592"/>
          </a:xfrm>
          <a:prstGeom prst="rect">
            <a:avLst/>
          </a:prstGeom>
        </p:spPr>
      </p:pic>
      <p:pic>
        <p:nvPicPr>
          <p:cNvPr id="21" name="Picture 20">
            <a:extLst>
              <a:ext uri="{FF2B5EF4-FFF2-40B4-BE49-F238E27FC236}">
                <a16:creationId xmlns:a16="http://schemas.microsoft.com/office/drawing/2014/main" id="{53FE6730-FF5B-0E42-BCE1-F7EA9BEFC6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673" y="5111019"/>
            <a:ext cx="2338942" cy="1549400"/>
          </a:xfrm>
          <a:prstGeom prst="rect">
            <a:avLst/>
          </a:prstGeom>
        </p:spPr>
      </p:pic>
      <p:pic>
        <p:nvPicPr>
          <p:cNvPr id="25" name="Picture 24">
            <a:extLst>
              <a:ext uri="{FF2B5EF4-FFF2-40B4-BE49-F238E27FC236}">
                <a16:creationId xmlns:a16="http://schemas.microsoft.com/office/drawing/2014/main" id="{C9BAD202-8418-1C4E-A853-71E51B1AEC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20980" y="902421"/>
            <a:ext cx="1510121" cy="1132591"/>
          </a:xfrm>
          <a:prstGeom prst="rect">
            <a:avLst/>
          </a:prstGeom>
        </p:spPr>
      </p:pic>
      <p:pic>
        <p:nvPicPr>
          <p:cNvPr id="29" name="Picture 28">
            <a:extLst>
              <a:ext uri="{FF2B5EF4-FFF2-40B4-BE49-F238E27FC236}">
                <a16:creationId xmlns:a16="http://schemas.microsoft.com/office/drawing/2014/main" id="{F1C3FCC7-800D-F74B-9ECC-17258C594A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10697241" y="1835552"/>
            <a:ext cx="1616099" cy="1212074"/>
          </a:xfrm>
          <a:prstGeom prst="rect">
            <a:avLst/>
          </a:prstGeom>
        </p:spPr>
      </p:pic>
      <p:pic>
        <p:nvPicPr>
          <p:cNvPr id="31" name="Picture 30">
            <a:extLst>
              <a:ext uri="{FF2B5EF4-FFF2-40B4-BE49-F238E27FC236}">
                <a16:creationId xmlns:a16="http://schemas.microsoft.com/office/drawing/2014/main" id="{D7868627-3557-BE4D-A2F1-0A25E2046E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47504" y="3583505"/>
            <a:ext cx="2307511" cy="1730633"/>
          </a:xfrm>
          <a:prstGeom prst="rect">
            <a:avLst/>
          </a:prstGeom>
        </p:spPr>
      </p:pic>
      <p:pic>
        <p:nvPicPr>
          <p:cNvPr id="33" name="Picture 32">
            <a:extLst>
              <a:ext uri="{FF2B5EF4-FFF2-40B4-BE49-F238E27FC236}">
                <a16:creationId xmlns:a16="http://schemas.microsoft.com/office/drawing/2014/main" id="{C58864F6-87CF-6848-81ED-A487991A6D4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394836" y="3352560"/>
            <a:ext cx="1661260" cy="1245945"/>
          </a:xfrm>
          <a:prstGeom prst="rect">
            <a:avLst/>
          </a:prstGeom>
        </p:spPr>
      </p:pic>
      <p:pic>
        <p:nvPicPr>
          <p:cNvPr id="35" name="Picture 34">
            <a:extLst>
              <a:ext uri="{FF2B5EF4-FFF2-40B4-BE49-F238E27FC236}">
                <a16:creationId xmlns:a16="http://schemas.microsoft.com/office/drawing/2014/main" id="{1B8D89C4-2928-C14B-90D0-FE32368797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23605" y="5049314"/>
            <a:ext cx="1999488" cy="1499616"/>
          </a:xfrm>
          <a:prstGeom prst="rect">
            <a:avLst/>
          </a:prstGeom>
        </p:spPr>
      </p:pic>
      <p:pic>
        <p:nvPicPr>
          <p:cNvPr id="37" name="Picture 36">
            <a:extLst>
              <a:ext uri="{FF2B5EF4-FFF2-40B4-BE49-F238E27FC236}">
                <a16:creationId xmlns:a16="http://schemas.microsoft.com/office/drawing/2014/main" id="{653FE971-4CB2-AD4C-906D-C869A8F5BA9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09138" y="5416271"/>
            <a:ext cx="1834912" cy="1376184"/>
          </a:xfrm>
          <a:prstGeom prst="rect">
            <a:avLst/>
          </a:prstGeom>
        </p:spPr>
      </p:pic>
      <p:pic>
        <p:nvPicPr>
          <p:cNvPr id="39" name="Picture 38">
            <a:extLst>
              <a:ext uri="{FF2B5EF4-FFF2-40B4-BE49-F238E27FC236}">
                <a16:creationId xmlns:a16="http://schemas.microsoft.com/office/drawing/2014/main" id="{215969CA-0E8F-CC44-BBD6-B1533CF3572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5400000">
            <a:off x="7070904" y="1977470"/>
            <a:ext cx="1510123" cy="1132592"/>
          </a:xfrm>
          <a:prstGeom prst="rect">
            <a:avLst/>
          </a:prstGeom>
        </p:spPr>
      </p:pic>
      <p:pic>
        <p:nvPicPr>
          <p:cNvPr id="41" name="Picture 40">
            <a:extLst>
              <a:ext uri="{FF2B5EF4-FFF2-40B4-BE49-F238E27FC236}">
                <a16:creationId xmlns:a16="http://schemas.microsoft.com/office/drawing/2014/main" id="{E857BD5E-A71A-CC44-B604-DE718591E7B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5400000">
            <a:off x="2344583" y="1895124"/>
            <a:ext cx="1666087" cy="1249565"/>
          </a:xfrm>
          <a:prstGeom prst="rect">
            <a:avLst/>
          </a:prstGeom>
        </p:spPr>
      </p:pic>
      <p:pic>
        <p:nvPicPr>
          <p:cNvPr id="43" name="Picture 42">
            <a:extLst>
              <a:ext uri="{FF2B5EF4-FFF2-40B4-BE49-F238E27FC236}">
                <a16:creationId xmlns:a16="http://schemas.microsoft.com/office/drawing/2014/main" id="{7EAAE551-1C20-A543-998B-CB2B86D9E02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5400000">
            <a:off x="889819" y="2047827"/>
            <a:ext cx="1850536" cy="1387902"/>
          </a:xfrm>
          <a:prstGeom prst="rect">
            <a:avLst/>
          </a:prstGeom>
        </p:spPr>
      </p:pic>
      <p:pic>
        <p:nvPicPr>
          <p:cNvPr id="47" name="Picture 46">
            <a:extLst>
              <a:ext uri="{FF2B5EF4-FFF2-40B4-BE49-F238E27FC236}">
                <a16:creationId xmlns:a16="http://schemas.microsoft.com/office/drawing/2014/main" id="{B45FAD4B-3F69-2D4D-9C03-9254A853373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455936" y="1468717"/>
            <a:ext cx="1731264" cy="1298448"/>
          </a:xfrm>
          <a:prstGeom prst="rect">
            <a:avLst/>
          </a:prstGeom>
        </p:spPr>
      </p:pic>
      <p:pic>
        <p:nvPicPr>
          <p:cNvPr id="49" name="Picture 48">
            <a:extLst>
              <a:ext uri="{FF2B5EF4-FFF2-40B4-BE49-F238E27FC236}">
                <a16:creationId xmlns:a16="http://schemas.microsoft.com/office/drawing/2014/main" id="{074F4AA6-9040-9F4D-9E98-AAF378C587C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309303" y="3352560"/>
            <a:ext cx="1999488" cy="1499616"/>
          </a:xfrm>
          <a:prstGeom prst="rect">
            <a:avLst/>
          </a:prstGeom>
        </p:spPr>
      </p:pic>
      <p:pic>
        <p:nvPicPr>
          <p:cNvPr id="53" name="Picture 52">
            <a:extLst>
              <a:ext uri="{FF2B5EF4-FFF2-40B4-BE49-F238E27FC236}">
                <a16:creationId xmlns:a16="http://schemas.microsoft.com/office/drawing/2014/main" id="{4BB694CF-08AF-B643-B6C3-918D0C2055E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847954" y="1867830"/>
            <a:ext cx="2461446" cy="1640266"/>
          </a:xfrm>
          <a:prstGeom prst="rect">
            <a:avLst/>
          </a:prstGeom>
        </p:spPr>
      </p:pic>
      <p:pic>
        <p:nvPicPr>
          <p:cNvPr id="55" name="Picture 54">
            <a:extLst>
              <a:ext uri="{FF2B5EF4-FFF2-40B4-BE49-F238E27FC236}">
                <a16:creationId xmlns:a16="http://schemas.microsoft.com/office/drawing/2014/main" id="{3A4C9AC7-E4FE-5747-B42A-AAE857EE532E}"/>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5400000">
            <a:off x="7062874" y="356025"/>
            <a:ext cx="1623021" cy="1075148"/>
          </a:xfrm>
          <a:prstGeom prst="rect">
            <a:avLst/>
          </a:prstGeom>
        </p:spPr>
      </p:pic>
      <p:pic>
        <p:nvPicPr>
          <p:cNvPr id="57" name="Picture 56">
            <a:extLst>
              <a:ext uri="{FF2B5EF4-FFF2-40B4-BE49-F238E27FC236}">
                <a16:creationId xmlns:a16="http://schemas.microsoft.com/office/drawing/2014/main" id="{4D54A539-7207-1F4D-BC5F-7D4A6BCD2C1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506206" y="57514"/>
            <a:ext cx="1321132" cy="1263425"/>
          </a:xfrm>
          <a:prstGeom prst="rect">
            <a:avLst/>
          </a:prstGeom>
        </p:spPr>
      </p:pic>
      <p:pic>
        <p:nvPicPr>
          <p:cNvPr id="59" name="Picture 58">
            <a:extLst>
              <a:ext uri="{FF2B5EF4-FFF2-40B4-BE49-F238E27FC236}">
                <a16:creationId xmlns:a16="http://schemas.microsoft.com/office/drawing/2014/main" id="{FB492542-D8A5-714B-AC16-1E1D83DB5737}"/>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5400000" flipV="1">
            <a:off x="5958868" y="1275306"/>
            <a:ext cx="1422400" cy="1066800"/>
          </a:xfrm>
          <a:prstGeom prst="rect">
            <a:avLst/>
          </a:prstGeom>
        </p:spPr>
      </p:pic>
      <p:pic>
        <p:nvPicPr>
          <p:cNvPr id="61" name="Picture 60">
            <a:extLst>
              <a:ext uri="{FF2B5EF4-FFF2-40B4-BE49-F238E27FC236}">
                <a16:creationId xmlns:a16="http://schemas.microsoft.com/office/drawing/2014/main" id="{93EC947B-CABD-A943-826C-066C404DB41B}"/>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rot="5400000">
            <a:off x="-64591" y="3617369"/>
            <a:ext cx="1422400" cy="1066800"/>
          </a:xfrm>
          <a:prstGeom prst="rect">
            <a:avLst/>
          </a:prstGeom>
        </p:spPr>
      </p:pic>
      <p:pic>
        <p:nvPicPr>
          <p:cNvPr id="63" name="Picture 62">
            <a:extLst>
              <a:ext uri="{FF2B5EF4-FFF2-40B4-BE49-F238E27FC236}">
                <a16:creationId xmlns:a16="http://schemas.microsoft.com/office/drawing/2014/main" id="{0D9A3B7A-D378-5D46-BD9E-AAAFDC438743}"/>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2704966" y="3428074"/>
            <a:ext cx="1560576" cy="1170432"/>
          </a:xfrm>
          <a:prstGeom prst="rect">
            <a:avLst/>
          </a:prstGeom>
        </p:spPr>
      </p:pic>
      <p:pic>
        <p:nvPicPr>
          <p:cNvPr id="65" name="Picture 64">
            <a:extLst>
              <a:ext uri="{FF2B5EF4-FFF2-40B4-BE49-F238E27FC236}">
                <a16:creationId xmlns:a16="http://schemas.microsoft.com/office/drawing/2014/main" id="{A1F1AB9A-9023-3547-9F65-B5C6D388BFB7}"/>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2867837" y="5068340"/>
            <a:ext cx="1459525" cy="1094644"/>
          </a:xfrm>
          <a:prstGeom prst="rect">
            <a:avLst/>
          </a:prstGeom>
        </p:spPr>
      </p:pic>
    </p:spTree>
    <p:extLst>
      <p:ext uri="{BB962C8B-B14F-4D97-AF65-F5344CB8AC3E}">
        <p14:creationId xmlns:p14="http://schemas.microsoft.com/office/powerpoint/2010/main" val="2214529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180073F-94DD-AE42-8D0C-A5C77BD862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5004491" y="4200884"/>
            <a:ext cx="2374595" cy="1780946"/>
          </a:xfrm>
          <a:prstGeom prst="rect">
            <a:avLst/>
          </a:prstGeom>
        </p:spPr>
      </p:pic>
      <p:pic>
        <p:nvPicPr>
          <p:cNvPr id="37" name="Picture 36">
            <a:extLst>
              <a:ext uri="{FF2B5EF4-FFF2-40B4-BE49-F238E27FC236}">
                <a16:creationId xmlns:a16="http://schemas.microsoft.com/office/drawing/2014/main" id="{78889029-2A74-AE4D-A899-69F3AA85B5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2225" y="3724097"/>
            <a:ext cx="1975241" cy="1481431"/>
          </a:xfrm>
          <a:prstGeom prst="rect">
            <a:avLst/>
          </a:prstGeom>
        </p:spPr>
      </p:pic>
      <p:sp>
        <p:nvSpPr>
          <p:cNvPr id="2" name="Title 1">
            <a:extLst>
              <a:ext uri="{FF2B5EF4-FFF2-40B4-BE49-F238E27FC236}">
                <a16:creationId xmlns:a16="http://schemas.microsoft.com/office/drawing/2014/main" id="{76EEF097-15CA-FE4C-8CD5-31348D4A4CB2}"/>
              </a:ext>
            </a:extLst>
          </p:cNvPr>
          <p:cNvSpPr>
            <a:spLocks noGrp="1"/>
          </p:cNvSpPr>
          <p:nvPr>
            <p:ph type="title"/>
          </p:nvPr>
        </p:nvSpPr>
        <p:spPr/>
        <p:txBody>
          <a:bodyPr/>
          <a:lstStyle/>
          <a:p>
            <a:r>
              <a:rPr lang="en-US" dirty="0"/>
              <a:t>Philmont</a:t>
            </a:r>
            <a:br>
              <a:rPr lang="en-US" dirty="0"/>
            </a:br>
            <a:endParaRPr lang="en-US" dirty="0"/>
          </a:p>
        </p:txBody>
      </p:sp>
      <p:pic>
        <p:nvPicPr>
          <p:cNvPr id="5" name="Content Placeholder 4">
            <a:extLst>
              <a:ext uri="{FF2B5EF4-FFF2-40B4-BE49-F238E27FC236}">
                <a16:creationId xmlns:a16="http://schemas.microsoft.com/office/drawing/2014/main" id="{90B455E6-FF86-754E-9303-AB932ADF553B}"/>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109331" y="623882"/>
            <a:ext cx="2406313" cy="1804735"/>
          </a:xfrm>
        </p:spPr>
      </p:pic>
      <p:pic>
        <p:nvPicPr>
          <p:cNvPr id="7" name="Picture 6">
            <a:extLst>
              <a:ext uri="{FF2B5EF4-FFF2-40B4-BE49-F238E27FC236}">
                <a16:creationId xmlns:a16="http://schemas.microsoft.com/office/drawing/2014/main" id="{7BAF3D4F-C06F-AD4B-99C0-4B3561618B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39115" y="112241"/>
            <a:ext cx="2119818" cy="1589864"/>
          </a:xfrm>
          <a:prstGeom prst="rect">
            <a:avLst/>
          </a:prstGeom>
        </p:spPr>
      </p:pic>
      <p:pic>
        <p:nvPicPr>
          <p:cNvPr id="9" name="Picture 8">
            <a:extLst>
              <a:ext uri="{FF2B5EF4-FFF2-40B4-BE49-F238E27FC236}">
                <a16:creationId xmlns:a16="http://schemas.microsoft.com/office/drawing/2014/main" id="{6AB14DA3-6014-024A-BB3A-D1F1961158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72577" y="2969375"/>
            <a:ext cx="1995999" cy="1496999"/>
          </a:xfrm>
          <a:prstGeom prst="rect">
            <a:avLst/>
          </a:prstGeom>
        </p:spPr>
      </p:pic>
      <p:pic>
        <p:nvPicPr>
          <p:cNvPr id="13" name="Picture 12">
            <a:extLst>
              <a:ext uri="{FF2B5EF4-FFF2-40B4-BE49-F238E27FC236}">
                <a16:creationId xmlns:a16="http://schemas.microsoft.com/office/drawing/2014/main" id="{6E4E31C9-D4B0-2042-B10E-144AB425A7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23271" y="82451"/>
            <a:ext cx="2235200" cy="1676400"/>
          </a:xfrm>
          <a:prstGeom prst="rect">
            <a:avLst/>
          </a:prstGeom>
        </p:spPr>
      </p:pic>
      <p:pic>
        <p:nvPicPr>
          <p:cNvPr id="23" name="Picture 22">
            <a:extLst>
              <a:ext uri="{FF2B5EF4-FFF2-40B4-BE49-F238E27FC236}">
                <a16:creationId xmlns:a16="http://schemas.microsoft.com/office/drawing/2014/main" id="{B3035864-0AAF-2C40-9E08-DB150FA2828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098801" y="5385490"/>
            <a:ext cx="1825233" cy="1368925"/>
          </a:xfrm>
          <a:prstGeom prst="rect">
            <a:avLst/>
          </a:prstGeom>
        </p:spPr>
      </p:pic>
      <p:pic>
        <p:nvPicPr>
          <p:cNvPr id="25" name="Picture 24">
            <a:extLst>
              <a:ext uri="{FF2B5EF4-FFF2-40B4-BE49-F238E27FC236}">
                <a16:creationId xmlns:a16="http://schemas.microsoft.com/office/drawing/2014/main" id="{E2EAD0A9-538C-1746-A7BB-1A1BCF019B0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5400000">
            <a:off x="2278821" y="2061027"/>
            <a:ext cx="1995999" cy="1496999"/>
          </a:xfrm>
          <a:prstGeom prst="rect">
            <a:avLst/>
          </a:prstGeom>
        </p:spPr>
      </p:pic>
      <p:pic>
        <p:nvPicPr>
          <p:cNvPr id="35" name="Picture 34">
            <a:extLst>
              <a:ext uri="{FF2B5EF4-FFF2-40B4-BE49-F238E27FC236}">
                <a16:creationId xmlns:a16="http://schemas.microsoft.com/office/drawing/2014/main" id="{3636E132-C1E2-744B-BE98-DBF48AE8044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46756" y="4798559"/>
            <a:ext cx="1957815" cy="1468362"/>
          </a:xfrm>
          <a:prstGeom prst="rect">
            <a:avLst/>
          </a:prstGeom>
        </p:spPr>
      </p:pic>
      <p:pic>
        <p:nvPicPr>
          <p:cNvPr id="41" name="Picture 40">
            <a:extLst>
              <a:ext uri="{FF2B5EF4-FFF2-40B4-BE49-F238E27FC236}">
                <a16:creationId xmlns:a16="http://schemas.microsoft.com/office/drawing/2014/main" id="{B6002780-080B-3B46-AD6D-24F643E495B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5400000">
            <a:off x="8317734" y="4975103"/>
            <a:ext cx="2073830" cy="1555373"/>
          </a:xfrm>
          <a:prstGeom prst="rect">
            <a:avLst/>
          </a:prstGeom>
        </p:spPr>
      </p:pic>
      <p:pic>
        <p:nvPicPr>
          <p:cNvPr id="43" name="Picture 42">
            <a:extLst>
              <a:ext uri="{FF2B5EF4-FFF2-40B4-BE49-F238E27FC236}">
                <a16:creationId xmlns:a16="http://schemas.microsoft.com/office/drawing/2014/main" id="{EF67AF0C-838A-D34F-ABF1-6FDDDE79125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5400000">
            <a:off x="8639138" y="345518"/>
            <a:ext cx="1866212" cy="1399659"/>
          </a:xfrm>
          <a:prstGeom prst="rect">
            <a:avLst/>
          </a:prstGeom>
        </p:spPr>
      </p:pic>
      <p:pic>
        <p:nvPicPr>
          <p:cNvPr id="45" name="Picture 44">
            <a:extLst>
              <a:ext uri="{FF2B5EF4-FFF2-40B4-BE49-F238E27FC236}">
                <a16:creationId xmlns:a16="http://schemas.microsoft.com/office/drawing/2014/main" id="{011AB71B-B072-4B49-BFFA-52FCCAD9D2D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485276" y="2021880"/>
            <a:ext cx="2711720" cy="1807813"/>
          </a:xfrm>
          <a:prstGeom prst="rect">
            <a:avLst/>
          </a:prstGeom>
        </p:spPr>
      </p:pic>
      <p:pic>
        <p:nvPicPr>
          <p:cNvPr id="47" name="Picture 46">
            <a:extLst>
              <a:ext uri="{FF2B5EF4-FFF2-40B4-BE49-F238E27FC236}">
                <a16:creationId xmlns:a16="http://schemas.microsoft.com/office/drawing/2014/main" id="{248B8DFA-C54A-B047-891C-72CAF0456FD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5400000">
            <a:off x="10324169" y="527094"/>
            <a:ext cx="1995999" cy="1496999"/>
          </a:xfrm>
          <a:prstGeom prst="rect">
            <a:avLst/>
          </a:prstGeom>
        </p:spPr>
      </p:pic>
      <p:pic>
        <p:nvPicPr>
          <p:cNvPr id="49" name="Picture 48">
            <a:extLst>
              <a:ext uri="{FF2B5EF4-FFF2-40B4-BE49-F238E27FC236}">
                <a16:creationId xmlns:a16="http://schemas.microsoft.com/office/drawing/2014/main" id="{DAF9D294-E924-A243-901F-C021475D051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628384" y="2671659"/>
            <a:ext cx="2019575" cy="1514681"/>
          </a:xfrm>
          <a:prstGeom prst="rect">
            <a:avLst/>
          </a:prstGeom>
        </p:spPr>
      </p:pic>
      <p:pic>
        <p:nvPicPr>
          <p:cNvPr id="17" name="Picture 16">
            <a:extLst>
              <a:ext uri="{FF2B5EF4-FFF2-40B4-BE49-F238E27FC236}">
                <a16:creationId xmlns:a16="http://schemas.microsoft.com/office/drawing/2014/main" id="{EC20A27D-AD64-8D4B-91F7-51D84B5AE42D}"/>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173522" y="5284190"/>
            <a:ext cx="1995286" cy="1496465"/>
          </a:xfrm>
          <a:prstGeom prst="rect">
            <a:avLst/>
          </a:prstGeom>
        </p:spPr>
      </p:pic>
      <p:pic>
        <p:nvPicPr>
          <p:cNvPr id="19" name="Picture 18">
            <a:extLst>
              <a:ext uri="{FF2B5EF4-FFF2-40B4-BE49-F238E27FC236}">
                <a16:creationId xmlns:a16="http://schemas.microsoft.com/office/drawing/2014/main" id="{1983664C-DF9B-A04E-90D2-2B0E7B07E3DA}"/>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rot="5400000">
            <a:off x="7264218" y="5031057"/>
            <a:ext cx="1201835" cy="1285875"/>
          </a:xfrm>
          <a:prstGeom prst="rect">
            <a:avLst/>
          </a:prstGeom>
        </p:spPr>
      </p:pic>
      <p:pic>
        <p:nvPicPr>
          <p:cNvPr id="20" name="Picture 19">
            <a:extLst>
              <a:ext uri="{FF2B5EF4-FFF2-40B4-BE49-F238E27FC236}">
                <a16:creationId xmlns:a16="http://schemas.microsoft.com/office/drawing/2014/main" id="{69054F2F-6FC3-3849-80B3-74DE487245ED}"/>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7376146" y="1759904"/>
            <a:ext cx="1342087" cy="1428640"/>
          </a:xfrm>
          <a:prstGeom prst="rect">
            <a:avLst/>
          </a:prstGeom>
        </p:spPr>
      </p:pic>
      <p:pic>
        <p:nvPicPr>
          <p:cNvPr id="26" name="Picture 25">
            <a:extLst>
              <a:ext uri="{FF2B5EF4-FFF2-40B4-BE49-F238E27FC236}">
                <a16:creationId xmlns:a16="http://schemas.microsoft.com/office/drawing/2014/main" id="{E0E48A07-BAE4-4640-9588-EE62D81D40B7}"/>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7169265" y="3369845"/>
            <a:ext cx="1794705" cy="1346029"/>
          </a:xfrm>
          <a:prstGeom prst="rect">
            <a:avLst/>
          </a:prstGeom>
        </p:spPr>
      </p:pic>
    </p:spTree>
    <p:extLst>
      <p:ext uri="{BB962C8B-B14F-4D97-AF65-F5344CB8AC3E}">
        <p14:creationId xmlns:p14="http://schemas.microsoft.com/office/powerpoint/2010/main" val="2245932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352B7-297C-0A22-D641-3E79C44074F0}"/>
              </a:ext>
            </a:extLst>
          </p:cNvPr>
          <p:cNvSpPr>
            <a:spLocks noGrp="1"/>
          </p:cNvSpPr>
          <p:nvPr>
            <p:ph type="title"/>
          </p:nvPr>
        </p:nvSpPr>
        <p:spPr/>
        <p:txBody>
          <a:bodyPr/>
          <a:lstStyle/>
          <a:p>
            <a:r>
              <a:rPr lang="en-US" dirty="0"/>
              <a:t>Northern Tier</a:t>
            </a:r>
          </a:p>
        </p:txBody>
      </p:sp>
      <p:sp>
        <p:nvSpPr>
          <p:cNvPr id="3" name="Content Placeholder 2">
            <a:extLst>
              <a:ext uri="{FF2B5EF4-FFF2-40B4-BE49-F238E27FC236}">
                <a16:creationId xmlns:a16="http://schemas.microsoft.com/office/drawing/2014/main" id="{9A426DC3-3920-94B5-CA70-0BEFFBE151F1}"/>
              </a:ext>
            </a:extLst>
          </p:cNvPr>
          <p:cNvSpPr>
            <a:spLocks noGrp="1"/>
          </p:cNvSpPr>
          <p:nvPr>
            <p:ph idx="1"/>
          </p:nvPr>
        </p:nvSpPr>
        <p:spPr>
          <a:xfrm>
            <a:off x="352925" y="958851"/>
            <a:ext cx="10156887" cy="5489573"/>
          </a:xfrm>
        </p:spPr>
        <p:txBody>
          <a:bodyPr/>
          <a:lstStyle/>
          <a:p>
            <a:pPr marL="3810" lvl="0" indent="-285750">
              <a:spcBef>
                <a:spcPts val="0"/>
              </a:spcBef>
              <a:buClr>
                <a:srgbClr val="666666"/>
              </a:buClr>
              <a:buSzPct val="75000"/>
              <a:buFont typeface="Wingdings" charset="2"/>
              <a:buChar char="§"/>
            </a:pPr>
            <a:r>
              <a:rPr lang="en-US" dirty="0">
                <a:ea typeface="Arial" charset="0"/>
                <a:cs typeface="Arial" charset="0"/>
                <a:sym typeface="Roboto"/>
              </a:rPr>
              <a:t>A wilderness canoeing adventure in northern Minnesota, </a:t>
            </a:r>
          </a:p>
          <a:p>
            <a:pPr marL="0" lvl="0" indent="0">
              <a:spcBef>
                <a:spcPts val="0"/>
              </a:spcBef>
              <a:buClr>
                <a:srgbClr val="666666"/>
              </a:buClr>
              <a:buSzPct val="75000"/>
              <a:buNone/>
            </a:pPr>
            <a:r>
              <a:rPr lang="en-US" dirty="0">
                <a:ea typeface="Arial" charset="0"/>
                <a:cs typeface="Arial" charset="0"/>
                <a:sym typeface="Roboto"/>
              </a:rPr>
              <a:t>northwestern Ontario, northeastern Manitoba</a:t>
            </a:r>
          </a:p>
          <a:p>
            <a:pPr marL="3810" lvl="0" indent="-285750">
              <a:spcBef>
                <a:spcPts val="480"/>
              </a:spcBef>
              <a:buClr>
                <a:srgbClr val="666666"/>
              </a:buClr>
              <a:buSzPct val="75000"/>
              <a:buFont typeface="Wingdings" charset="2"/>
              <a:buChar char="§"/>
            </a:pPr>
            <a:r>
              <a:rPr lang="en-US" dirty="0">
                <a:ea typeface="Arial" charset="0"/>
                <a:cs typeface="Arial" charset="0"/>
                <a:sym typeface="Roboto"/>
              </a:rPr>
              <a:t>A trained staff member accompanies the crew for their trek</a:t>
            </a:r>
          </a:p>
          <a:p>
            <a:pPr marL="3810" lvl="0" indent="-285750">
              <a:spcBef>
                <a:spcPts val="480"/>
              </a:spcBef>
              <a:buClr>
                <a:srgbClr val="666666"/>
              </a:buClr>
              <a:buSzPct val="75000"/>
              <a:buFont typeface="Wingdings" charset="2"/>
              <a:buChar char="§"/>
            </a:pPr>
            <a:r>
              <a:rPr lang="en-US" dirty="0">
                <a:ea typeface="Arial" charset="0"/>
                <a:cs typeface="Arial" charset="0"/>
                <a:sym typeface="Roboto"/>
              </a:rPr>
              <a:t>Ranges from 6-10 days and covers 50-150 miles of hiking, canoeing and portaging</a:t>
            </a:r>
          </a:p>
          <a:p>
            <a:pPr marL="3810" lvl="0" indent="-285750">
              <a:spcBef>
                <a:spcPts val="480"/>
              </a:spcBef>
              <a:buClr>
                <a:srgbClr val="666666"/>
              </a:buClr>
              <a:buSzPct val="75000"/>
              <a:buFont typeface="Wingdings" charset="2"/>
              <a:buChar char="§"/>
            </a:pPr>
            <a:r>
              <a:rPr lang="en-US" dirty="0">
                <a:ea typeface="Arial" charset="0"/>
                <a:cs typeface="Arial" charset="0"/>
                <a:sym typeface="Roboto"/>
              </a:rPr>
              <a:t>Charles L. Sommers, MN, Donald </a:t>
            </a:r>
            <a:r>
              <a:rPr lang="en-US" dirty="0" err="1">
                <a:ea typeface="Arial" charset="0"/>
                <a:cs typeface="Arial" charset="0"/>
                <a:sym typeface="Roboto"/>
              </a:rPr>
              <a:t>Rogert</a:t>
            </a:r>
            <a:r>
              <a:rPr lang="en-US" dirty="0">
                <a:ea typeface="Arial" charset="0"/>
                <a:cs typeface="Arial" charset="0"/>
                <a:sym typeface="Roboto"/>
              </a:rPr>
              <a:t> Base, ON, or Northern Expeditions Base</a:t>
            </a:r>
          </a:p>
          <a:p>
            <a:pPr marL="3810"/>
            <a:endParaRPr lang="en-US" dirty="0"/>
          </a:p>
        </p:txBody>
      </p:sp>
      <p:pic>
        <p:nvPicPr>
          <p:cNvPr id="4" name="Picture 3">
            <a:extLst>
              <a:ext uri="{FF2B5EF4-FFF2-40B4-BE49-F238E27FC236}">
                <a16:creationId xmlns:a16="http://schemas.microsoft.com/office/drawing/2014/main" id="{1BE2EE8A-0D62-A79D-6046-15A75EE152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29505" y="0"/>
            <a:ext cx="2401290" cy="1800968"/>
          </a:xfrm>
          <a:prstGeom prst="rect">
            <a:avLst/>
          </a:prstGeom>
        </p:spPr>
      </p:pic>
      <p:pic>
        <p:nvPicPr>
          <p:cNvPr id="5" name="Picture 4">
            <a:extLst>
              <a:ext uri="{FF2B5EF4-FFF2-40B4-BE49-F238E27FC236}">
                <a16:creationId xmlns:a16="http://schemas.microsoft.com/office/drawing/2014/main" id="{94C1A639-5E7C-ADD0-901F-D2338066F8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53574" y="4426813"/>
            <a:ext cx="5937977" cy="1370906"/>
          </a:xfrm>
          <a:prstGeom prst="rect">
            <a:avLst/>
          </a:prstGeom>
        </p:spPr>
      </p:pic>
      <p:pic>
        <p:nvPicPr>
          <p:cNvPr id="6" name="Picture 5">
            <a:extLst>
              <a:ext uri="{FF2B5EF4-FFF2-40B4-BE49-F238E27FC236}">
                <a16:creationId xmlns:a16="http://schemas.microsoft.com/office/drawing/2014/main" id="{E43D0DF9-3BB5-963A-A4C4-9558735F79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459039" y="4436447"/>
            <a:ext cx="2021611" cy="1516208"/>
          </a:xfrm>
          <a:prstGeom prst="rect">
            <a:avLst/>
          </a:prstGeom>
        </p:spPr>
      </p:pic>
    </p:spTree>
    <p:extLst>
      <p:ext uri="{BB962C8B-B14F-4D97-AF65-F5344CB8AC3E}">
        <p14:creationId xmlns:p14="http://schemas.microsoft.com/office/powerpoint/2010/main" val="2048923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p:nvPr/>
        </p:nvSpPr>
        <p:spPr>
          <a:xfrm>
            <a:off x="415600" y="1498967"/>
            <a:ext cx="8980400" cy="3165200"/>
          </a:xfrm>
          <a:prstGeom prst="rect">
            <a:avLst/>
          </a:prstGeom>
          <a:noFill/>
          <a:ln>
            <a:noFill/>
          </a:ln>
        </p:spPr>
        <p:txBody>
          <a:bodyPr lIns="121900" tIns="121900" rIns="121900" bIns="121900" anchor="t" anchorCtr="0">
            <a:noAutofit/>
          </a:bodyPr>
          <a:lstStyle/>
          <a:p>
            <a:pPr indent="-380990">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Has hosted BSA canoeing expeditions on Moose Lake since 1941</a:t>
            </a:r>
          </a:p>
          <a:p>
            <a:pPr indent="-380990">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Trips out of Sommers base are limited to the size of 8 plus an interpreter</a:t>
            </a:r>
          </a:p>
          <a:p>
            <a:pPr indent="-380990">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Allows individual Scouts and smaller troops to take a high adventure trip</a:t>
            </a:r>
          </a:p>
        </p:txBody>
      </p:sp>
      <p:sp>
        <p:nvSpPr>
          <p:cNvPr id="173" name="Shape 173"/>
          <p:cNvSpPr txBox="1"/>
          <p:nvPr/>
        </p:nvSpPr>
        <p:spPr>
          <a:xfrm>
            <a:off x="415600" y="593367"/>
            <a:ext cx="11476800" cy="763600"/>
          </a:xfrm>
          <a:prstGeom prst="rect">
            <a:avLst/>
          </a:prstGeom>
          <a:noFill/>
          <a:ln>
            <a:noFill/>
          </a:ln>
        </p:spPr>
        <p:txBody>
          <a:bodyPr lIns="121900" tIns="121900" rIns="121900" bIns="121900" anchor="t" anchorCtr="0">
            <a:noAutofit/>
          </a:bodyPr>
          <a:lstStyle/>
          <a:p>
            <a:pPr>
              <a:buClr>
                <a:srgbClr val="09713E"/>
              </a:buClr>
              <a:buSzPct val="25000"/>
            </a:pPr>
            <a:r>
              <a:rPr lang="en-US" sz="3733" b="1" dirty="0">
                <a:solidFill>
                  <a:srgbClr val="952524"/>
                </a:solidFill>
                <a:latin typeface="Franklin Gothic Medium" panose="020B0603020102020204" pitchFamily="34" charset="0"/>
                <a:ea typeface="Arial" charset="0"/>
                <a:cs typeface="Arial" charset="0"/>
                <a:sym typeface="Roboto"/>
              </a:rPr>
              <a:t>Charles L. Sommers Canoe Base, MN</a:t>
            </a:r>
          </a:p>
        </p:txBody>
      </p:sp>
      <p:sp>
        <p:nvSpPr>
          <p:cNvPr id="174" name="Shape 174"/>
          <p:cNvSpPr txBox="1"/>
          <p:nvPr/>
        </p:nvSpPr>
        <p:spPr>
          <a:xfrm>
            <a:off x="7242874" y="6295767"/>
            <a:ext cx="4583999" cy="244000"/>
          </a:xfrm>
          <a:prstGeom prst="rect">
            <a:avLst/>
          </a:prstGeom>
          <a:noFill/>
          <a:ln>
            <a:noFill/>
          </a:ln>
        </p:spPr>
        <p:txBody>
          <a:bodyPr lIns="121900" tIns="121900" rIns="121900" bIns="121900" anchor="t" anchorCtr="0">
            <a:noAutofit/>
          </a:bodyPr>
          <a:lstStyle/>
          <a:p>
            <a:pPr algn="r">
              <a:buClr>
                <a:srgbClr val="FFFFFF"/>
              </a:buClr>
              <a:buSzPct val="25000"/>
            </a:pPr>
            <a:r>
              <a:rPr lang="en-US" sz="1067" b="1">
                <a:solidFill>
                  <a:srgbClr val="FFFFFF"/>
                </a:solidFill>
              </a:rPr>
              <a:t>CREATED BY CR VENTURING, 2016</a:t>
            </a:r>
          </a:p>
          <a:p>
            <a:pPr algn="r">
              <a:buClr>
                <a:srgbClr val="FFFFFF"/>
              </a:buClr>
            </a:pPr>
            <a:endParaRPr sz="1067" b="1">
              <a:solidFill>
                <a:srgbClr val="FFFFFF"/>
              </a:solidFill>
            </a:endParaRPr>
          </a:p>
        </p:txBody>
      </p:sp>
      <p:pic>
        <p:nvPicPr>
          <p:cNvPr id="175" name="Shape 175"/>
          <p:cNvPicPr preferRelativeResize="0"/>
          <p:nvPr/>
        </p:nvPicPr>
        <p:blipFill rotWithShape="1">
          <a:blip r:embed="rId3">
            <a:alphaModFix/>
          </a:blip>
          <a:srcRect/>
          <a:stretch/>
        </p:blipFill>
        <p:spPr>
          <a:xfrm>
            <a:off x="1479600" y="4557367"/>
            <a:ext cx="6852400" cy="1860400"/>
          </a:xfrm>
          <a:prstGeom prst="rect">
            <a:avLst/>
          </a:prstGeom>
          <a:noFill/>
          <a:ln>
            <a:noFill/>
          </a:ln>
        </p:spPr>
      </p:pic>
      <p:pic>
        <p:nvPicPr>
          <p:cNvPr id="176" name="Shape 176"/>
          <p:cNvPicPr preferRelativeResize="0"/>
          <p:nvPr/>
        </p:nvPicPr>
        <p:blipFill rotWithShape="1">
          <a:blip r:embed="rId4">
            <a:alphaModFix/>
          </a:blip>
          <a:srcRect/>
          <a:stretch/>
        </p:blipFill>
        <p:spPr>
          <a:xfrm>
            <a:off x="9907267" y="252989"/>
            <a:ext cx="1784800" cy="1784800"/>
          </a:xfrm>
          <a:prstGeom prst="rect">
            <a:avLst/>
          </a:prstGeom>
          <a:noFill/>
          <a:ln>
            <a:noFill/>
          </a:ln>
        </p:spPr>
      </p:pic>
      <p:sp>
        <p:nvSpPr>
          <p:cNvPr id="2" name="Title 1">
            <a:extLst>
              <a:ext uri="{FF2B5EF4-FFF2-40B4-BE49-F238E27FC236}">
                <a16:creationId xmlns:a16="http://schemas.microsoft.com/office/drawing/2014/main" id="{C90EB1CB-0CBC-07C2-A71A-6BB900183207}"/>
              </a:ext>
            </a:extLst>
          </p:cNvPr>
          <p:cNvSpPr>
            <a:spLocks noGrp="1"/>
          </p:cNvSpPr>
          <p:nvPr>
            <p:ph type="title"/>
          </p:nvPr>
        </p:nvSpPr>
        <p:spPr/>
        <p:txBody>
          <a:bodyPr/>
          <a:lstStyle/>
          <a:p>
            <a:r>
              <a:rPr lang="en-US" dirty="0"/>
              <a:t>Northern Tier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p:nvPr/>
        </p:nvSpPr>
        <p:spPr>
          <a:xfrm>
            <a:off x="415600" y="1498967"/>
            <a:ext cx="6627200" cy="3165200"/>
          </a:xfrm>
          <a:prstGeom prst="rect">
            <a:avLst/>
          </a:prstGeom>
          <a:noFill/>
          <a:ln>
            <a:noFill/>
          </a:ln>
        </p:spPr>
        <p:txBody>
          <a:bodyPr lIns="121900" tIns="121900" rIns="121900" bIns="121900" anchor="t" anchorCtr="0">
            <a:noAutofit/>
          </a:bodyPr>
          <a:lstStyle/>
          <a:p>
            <a:pPr indent="-380990">
              <a:lnSpc>
                <a:spcPct val="115000"/>
              </a:lnSpc>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Located 80 miles from Sommers base</a:t>
            </a:r>
          </a:p>
          <a:p>
            <a:pPr indent="-380990">
              <a:lnSpc>
                <a:spcPct val="115000"/>
              </a:lnSpc>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Expedition spread across Canadian Crown Lands to White Otter Provincial Park</a:t>
            </a:r>
          </a:p>
          <a:p>
            <a:pPr indent="-380990">
              <a:lnSpc>
                <a:spcPct val="115000"/>
              </a:lnSpc>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Crew sizes may be up to 11 participants plus and interpreter</a:t>
            </a:r>
          </a:p>
          <a:p>
            <a:pPr indent="-380990">
              <a:lnSpc>
                <a:spcPct val="115000"/>
              </a:lnSpc>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Program include a fishing expedition</a:t>
            </a:r>
          </a:p>
        </p:txBody>
      </p:sp>
      <p:sp>
        <p:nvSpPr>
          <p:cNvPr id="182" name="Shape 182"/>
          <p:cNvSpPr txBox="1"/>
          <p:nvPr/>
        </p:nvSpPr>
        <p:spPr>
          <a:xfrm>
            <a:off x="415600" y="593367"/>
            <a:ext cx="11476800" cy="763600"/>
          </a:xfrm>
          <a:prstGeom prst="rect">
            <a:avLst/>
          </a:prstGeom>
          <a:noFill/>
          <a:ln>
            <a:noFill/>
          </a:ln>
        </p:spPr>
        <p:txBody>
          <a:bodyPr lIns="121900" tIns="121900" rIns="121900" bIns="121900" anchor="t" anchorCtr="0">
            <a:noAutofit/>
          </a:bodyPr>
          <a:lstStyle/>
          <a:p>
            <a:pPr>
              <a:buClr>
                <a:srgbClr val="09713E"/>
              </a:buClr>
              <a:buSzPct val="25000"/>
            </a:pPr>
            <a:r>
              <a:rPr lang="en-US" sz="3733" b="1" dirty="0">
                <a:solidFill>
                  <a:srgbClr val="952524"/>
                </a:solidFill>
                <a:latin typeface="Arial" charset="0"/>
                <a:ea typeface="Arial" charset="0"/>
                <a:cs typeface="Arial" charset="0"/>
                <a:sym typeface="Roboto"/>
              </a:rPr>
              <a:t>Donald </a:t>
            </a:r>
            <a:r>
              <a:rPr lang="en-US" sz="3733" b="1" dirty="0" err="1">
                <a:solidFill>
                  <a:srgbClr val="952524"/>
                </a:solidFill>
                <a:latin typeface="Arial" charset="0"/>
                <a:ea typeface="Arial" charset="0"/>
                <a:cs typeface="Arial" charset="0"/>
                <a:sym typeface="Roboto"/>
              </a:rPr>
              <a:t>Rogert</a:t>
            </a:r>
            <a:r>
              <a:rPr lang="en-US" sz="3733" b="1" dirty="0">
                <a:solidFill>
                  <a:srgbClr val="952524"/>
                </a:solidFill>
                <a:latin typeface="Arial" charset="0"/>
                <a:ea typeface="Arial" charset="0"/>
                <a:cs typeface="Arial" charset="0"/>
                <a:sym typeface="Roboto"/>
              </a:rPr>
              <a:t> Canoe Base, ON</a:t>
            </a:r>
          </a:p>
        </p:txBody>
      </p:sp>
      <p:sp>
        <p:nvSpPr>
          <p:cNvPr id="183" name="Shape 183"/>
          <p:cNvSpPr txBox="1"/>
          <p:nvPr/>
        </p:nvSpPr>
        <p:spPr>
          <a:xfrm>
            <a:off x="7242874" y="6295767"/>
            <a:ext cx="4583999" cy="244000"/>
          </a:xfrm>
          <a:prstGeom prst="rect">
            <a:avLst/>
          </a:prstGeom>
          <a:noFill/>
          <a:ln>
            <a:noFill/>
          </a:ln>
        </p:spPr>
        <p:txBody>
          <a:bodyPr lIns="121900" tIns="121900" rIns="121900" bIns="121900" anchor="t" anchorCtr="0">
            <a:noAutofit/>
          </a:bodyPr>
          <a:lstStyle/>
          <a:p>
            <a:pPr algn="r">
              <a:buClr>
                <a:srgbClr val="FFFFFF"/>
              </a:buClr>
              <a:buSzPct val="25000"/>
            </a:pPr>
            <a:r>
              <a:rPr lang="en-US" sz="1067" b="1">
                <a:solidFill>
                  <a:srgbClr val="FFFFFF"/>
                </a:solidFill>
              </a:rPr>
              <a:t>CREATED BY CR VENTURING, 2016</a:t>
            </a:r>
          </a:p>
          <a:p>
            <a:pPr algn="r">
              <a:buClr>
                <a:srgbClr val="FFFFFF"/>
              </a:buClr>
            </a:pPr>
            <a:endParaRPr sz="1067" b="1">
              <a:solidFill>
                <a:srgbClr val="FFFFFF"/>
              </a:solidFill>
            </a:endParaRPr>
          </a:p>
        </p:txBody>
      </p:sp>
      <p:pic>
        <p:nvPicPr>
          <p:cNvPr id="184" name="Shape 184"/>
          <p:cNvPicPr preferRelativeResize="0"/>
          <p:nvPr/>
        </p:nvPicPr>
        <p:blipFill rotWithShape="1">
          <a:blip r:embed="rId3">
            <a:alphaModFix/>
          </a:blip>
          <a:srcRect/>
          <a:stretch/>
        </p:blipFill>
        <p:spPr>
          <a:xfrm>
            <a:off x="8051633" y="443500"/>
            <a:ext cx="3775200" cy="2142400"/>
          </a:xfrm>
          <a:prstGeom prst="rect">
            <a:avLst/>
          </a:prstGeom>
          <a:noFill/>
          <a:ln>
            <a:noFill/>
          </a:ln>
        </p:spPr>
      </p:pic>
      <p:pic>
        <p:nvPicPr>
          <p:cNvPr id="185" name="Shape 185"/>
          <p:cNvPicPr preferRelativeResize="0"/>
          <p:nvPr/>
        </p:nvPicPr>
        <p:blipFill rotWithShape="1">
          <a:blip r:embed="rId4">
            <a:alphaModFix/>
          </a:blip>
          <a:srcRect/>
          <a:stretch/>
        </p:blipFill>
        <p:spPr>
          <a:xfrm>
            <a:off x="8051433" y="2884133"/>
            <a:ext cx="3775200" cy="2055200"/>
          </a:xfrm>
          <a:prstGeom prst="rect">
            <a:avLst/>
          </a:prstGeom>
          <a:noFill/>
          <a:ln>
            <a:noFill/>
          </a:ln>
        </p:spPr>
      </p:pic>
      <p:sp>
        <p:nvSpPr>
          <p:cNvPr id="2" name="Title 1">
            <a:extLst>
              <a:ext uri="{FF2B5EF4-FFF2-40B4-BE49-F238E27FC236}">
                <a16:creationId xmlns:a16="http://schemas.microsoft.com/office/drawing/2014/main" id="{9AD1FDA3-622A-0CF2-8639-E536468380C9}"/>
              </a:ext>
            </a:extLst>
          </p:cNvPr>
          <p:cNvSpPr>
            <a:spLocks noGrp="1"/>
          </p:cNvSpPr>
          <p:nvPr>
            <p:ph type="title"/>
          </p:nvPr>
        </p:nvSpPr>
        <p:spPr/>
        <p:txBody>
          <a:bodyPr/>
          <a:lstStyle/>
          <a:p>
            <a:r>
              <a:rPr lang="en-US" dirty="0"/>
              <a:t>Northern Tier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p:nvPr/>
        </p:nvSpPr>
        <p:spPr>
          <a:xfrm>
            <a:off x="415600" y="1498967"/>
            <a:ext cx="8890446" cy="3165200"/>
          </a:xfrm>
          <a:prstGeom prst="rect">
            <a:avLst/>
          </a:prstGeom>
          <a:noFill/>
          <a:ln>
            <a:noFill/>
          </a:ln>
        </p:spPr>
        <p:txBody>
          <a:bodyPr lIns="121900" tIns="121900" rIns="121900" bIns="121900" anchor="t" anchorCtr="0">
            <a:noAutofit/>
          </a:bodyPr>
          <a:lstStyle/>
          <a:p>
            <a:pPr indent="-380990">
              <a:buClr>
                <a:srgbClr val="666666"/>
              </a:buClr>
              <a:buSzPct val="75000"/>
              <a:buFont typeface="Wingdings" charset="2"/>
              <a:buChar char="§"/>
            </a:pPr>
            <a:r>
              <a:rPr lang="en-US" sz="2400" dirty="0">
                <a:latin typeface="Arial" charset="0"/>
                <a:ea typeface="Arial" charset="0"/>
                <a:cs typeface="Arial" charset="0"/>
                <a:sym typeface="Roboto"/>
              </a:rPr>
              <a:t>Most rugged and remote region paddled by Northern Tier crews</a:t>
            </a:r>
          </a:p>
          <a:p>
            <a:pPr indent="-380990">
              <a:spcBef>
                <a:spcPts val="640"/>
              </a:spcBef>
              <a:buClr>
                <a:srgbClr val="666666"/>
              </a:buClr>
              <a:buSzPct val="75000"/>
              <a:buFont typeface="Wingdings" charset="2"/>
              <a:buChar char="§"/>
            </a:pPr>
            <a:r>
              <a:rPr lang="en-US" sz="2400" dirty="0">
                <a:latin typeface="Arial" charset="0"/>
                <a:ea typeface="Arial" charset="0"/>
                <a:cs typeface="Arial" charset="0"/>
                <a:sym typeface="Roboto"/>
              </a:rPr>
              <a:t>All crews enter the wilderness in a 20 minute float plane, and dropped off into </a:t>
            </a:r>
            <a:r>
              <a:rPr lang="en-US" sz="2400" dirty="0" err="1">
                <a:latin typeface="Arial" charset="0"/>
                <a:ea typeface="Arial" charset="0"/>
                <a:cs typeface="Arial" charset="0"/>
                <a:sym typeface="Roboto"/>
              </a:rPr>
              <a:t>Atikaki</a:t>
            </a:r>
            <a:r>
              <a:rPr lang="en-US" sz="2400" dirty="0">
                <a:latin typeface="Arial" charset="0"/>
                <a:ea typeface="Arial" charset="0"/>
                <a:cs typeface="Arial" charset="0"/>
                <a:sym typeface="Roboto"/>
              </a:rPr>
              <a:t> Provincial Park</a:t>
            </a:r>
          </a:p>
          <a:p>
            <a:pPr indent="-380990">
              <a:spcBef>
                <a:spcPts val="640"/>
              </a:spcBef>
              <a:buClr>
                <a:srgbClr val="666666"/>
              </a:buClr>
              <a:buSzPct val="75000"/>
              <a:buFont typeface="Wingdings" charset="2"/>
              <a:buChar char="§"/>
            </a:pPr>
            <a:r>
              <a:rPr lang="en-US" sz="2400" dirty="0">
                <a:latin typeface="Arial" charset="0"/>
                <a:ea typeface="Arial" charset="0"/>
                <a:cs typeface="Arial" charset="0"/>
                <a:sym typeface="Roboto"/>
              </a:rPr>
              <a:t>Crews are limited to the size of 11 plus an interpreter</a:t>
            </a:r>
          </a:p>
          <a:p>
            <a:pPr indent="-380990">
              <a:spcBef>
                <a:spcPts val="640"/>
              </a:spcBef>
              <a:buClr>
                <a:srgbClr val="666666"/>
              </a:buClr>
              <a:buSzPct val="75000"/>
              <a:buFont typeface="Wingdings" charset="2"/>
              <a:buChar char="§"/>
            </a:pPr>
            <a:r>
              <a:rPr lang="en-US" sz="2400" dirty="0">
                <a:latin typeface="Arial" charset="0"/>
                <a:ea typeface="Arial" charset="0"/>
                <a:cs typeface="Arial" charset="0"/>
                <a:sym typeface="Roboto"/>
              </a:rPr>
              <a:t>Fishing in region is world class: northern pike and catfish</a:t>
            </a:r>
          </a:p>
          <a:p>
            <a:pPr indent="-380990">
              <a:spcBef>
                <a:spcPts val="640"/>
              </a:spcBef>
              <a:buClr>
                <a:srgbClr val="666666"/>
              </a:buClr>
              <a:buSzPct val="75000"/>
              <a:buFont typeface="Wingdings" charset="2"/>
              <a:buChar char="§"/>
            </a:pPr>
            <a:r>
              <a:rPr lang="en-US" sz="2400" dirty="0" err="1">
                <a:latin typeface="Arial" charset="0"/>
                <a:ea typeface="Arial" charset="0"/>
                <a:cs typeface="Arial" charset="0"/>
                <a:sym typeface="Roboto"/>
              </a:rPr>
              <a:t>Bissett</a:t>
            </a:r>
            <a:r>
              <a:rPr lang="en-US" sz="2400" dirty="0">
                <a:latin typeface="Arial" charset="0"/>
                <a:ea typeface="Arial" charset="0"/>
                <a:cs typeface="Arial" charset="0"/>
                <a:sym typeface="Roboto"/>
              </a:rPr>
              <a:t> is most appropriate for older crews with previous experience with high adventure</a:t>
            </a:r>
          </a:p>
        </p:txBody>
      </p:sp>
      <p:sp>
        <p:nvSpPr>
          <p:cNvPr id="191" name="Shape 191"/>
          <p:cNvSpPr txBox="1"/>
          <p:nvPr/>
        </p:nvSpPr>
        <p:spPr>
          <a:xfrm>
            <a:off x="415600" y="593367"/>
            <a:ext cx="11476800" cy="763600"/>
          </a:xfrm>
          <a:prstGeom prst="rect">
            <a:avLst/>
          </a:prstGeom>
          <a:noFill/>
          <a:ln>
            <a:noFill/>
          </a:ln>
        </p:spPr>
        <p:txBody>
          <a:bodyPr lIns="121900" tIns="121900" rIns="121900" bIns="121900" anchor="t" anchorCtr="0">
            <a:noAutofit/>
          </a:bodyPr>
          <a:lstStyle/>
          <a:p>
            <a:pPr>
              <a:buClr>
                <a:srgbClr val="09713E"/>
              </a:buClr>
              <a:buSzPct val="25000"/>
            </a:pPr>
            <a:r>
              <a:rPr lang="en-US" sz="3733" b="1" dirty="0">
                <a:solidFill>
                  <a:srgbClr val="952524"/>
                </a:solidFill>
                <a:latin typeface="Arial" charset="0"/>
                <a:ea typeface="Arial" charset="0"/>
                <a:cs typeface="Arial" charset="0"/>
                <a:sym typeface="Roboto"/>
              </a:rPr>
              <a:t>Northern Expeditions Canoe Base, MB</a:t>
            </a:r>
          </a:p>
        </p:txBody>
      </p:sp>
      <p:sp>
        <p:nvSpPr>
          <p:cNvPr id="192" name="Shape 192"/>
          <p:cNvSpPr txBox="1"/>
          <p:nvPr/>
        </p:nvSpPr>
        <p:spPr>
          <a:xfrm>
            <a:off x="7242874" y="6295767"/>
            <a:ext cx="4583999" cy="244000"/>
          </a:xfrm>
          <a:prstGeom prst="rect">
            <a:avLst/>
          </a:prstGeom>
          <a:noFill/>
          <a:ln>
            <a:noFill/>
          </a:ln>
        </p:spPr>
        <p:txBody>
          <a:bodyPr lIns="121900" tIns="121900" rIns="121900" bIns="121900" anchor="t" anchorCtr="0">
            <a:noAutofit/>
          </a:bodyPr>
          <a:lstStyle/>
          <a:p>
            <a:pPr algn="r">
              <a:buClr>
                <a:srgbClr val="FFFFFF"/>
              </a:buClr>
              <a:buSzPct val="25000"/>
            </a:pPr>
            <a:r>
              <a:rPr lang="en-US" sz="1067" b="1">
                <a:solidFill>
                  <a:srgbClr val="FFFFFF"/>
                </a:solidFill>
              </a:rPr>
              <a:t>CREATED BY CR VENTURING, 2016</a:t>
            </a:r>
          </a:p>
          <a:p>
            <a:pPr algn="r">
              <a:buClr>
                <a:srgbClr val="FFFFFF"/>
              </a:buClr>
            </a:pPr>
            <a:endParaRPr sz="1067" b="1">
              <a:solidFill>
                <a:srgbClr val="FFFFFF"/>
              </a:solidFill>
            </a:endParaRPr>
          </a:p>
        </p:txBody>
      </p:sp>
      <p:pic>
        <p:nvPicPr>
          <p:cNvPr id="193" name="Shape 193"/>
          <p:cNvPicPr preferRelativeResize="0"/>
          <p:nvPr/>
        </p:nvPicPr>
        <p:blipFill rotWithShape="1">
          <a:blip r:embed="rId3">
            <a:alphaModFix/>
          </a:blip>
          <a:srcRect/>
          <a:stretch/>
        </p:blipFill>
        <p:spPr>
          <a:xfrm>
            <a:off x="2030662" y="4919769"/>
            <a:ext cx="4302800" cy="1755200"/>
          </a:xfrm>
          <a:prstGeom prst="rect">
            <a:avLst/>
          </a:prstGeom>
          <a:noFill/>
          <a:ln>
            <a:noFill/>
          </a:ln>
        </p:spPr>
      </p:pic>
      <p:pic>
        <p:nvPicPr>
          <p:cNvPr id="194" name="Shape 19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705933" y="1427967"/>
            <a:ext cx="2264400" cy="2506400"/>
          </a:xfrm>
          <a:prstGeom prst="rect">
            <a:avLst/>
          </a:prstGeom>
          <a:noFill/>
          <a:ln>
            <a:noFill/>
          </a:ln>
        </p:spPr>
      </p:pic>
      <p:sp>
        <p:nvSpPr>
          <p:cNvPr id="2" name="Title 1">
            <a:extLst>
              <a:ext uri="{FF2B5EF4-FFF2-40B4-BE49-F238E27FC236}">
                <a16:creationId xmlns:a16="http://schemas.microsoft.com/office/drawing/2014/main" id="{1AFDDA45-1952-EFF4-B6EB-717EC061E425}"/>
              </a:ext>
            </a:extLst>
          </p:cNvPr>
          <p:cNvSpPr>
            <a:spLocks noGrp="1"/>
          </p:cNvSpPr>
          <p:nvPr>
            <p:ph type="title"/>
          </p:nvPr>
        </p:nvSpPr>
        <p:spPr/>
        <p:txBody>
          <a:bodyPr/>
          <a:lstStyle/>
          <a:p>
            <a:r>
              <a:rPr lang="en-US" dirty="0"/>
              <a:t>Northern Tier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9C33-243A-B366-146E-5351638A6EED}"/>
              </a:ext>
            </a:extLst>
          </p:cNvPr>
          <p:cNvSpPr>
            <a:spLocks noGrp="1"/>
          </p:cNvSpPr>
          <p:nvPr>
            <p:ph type="title"/>
          </p:nvPr>
        </p:nvSpPr>
        <p:spPr/>
        <p:txBody>
          <a:bodyPr/>
          <a:lstStyle/>
          <a:p>
            <a:r>
              <a:rPr lang="en-US" dirty="0"/>
              <a:t>Okpik</a:t>
            </a:r>
          </a:p>
        </p:txBody>
      </p:sp>
      <p:sp>
        <p:nvSpPr>
          <p:cNvPr id="8" name="Content Placeholder 7">
            <a:extLst>
              <a:ext uri="{FF2B5EF4-FFF2-40B4-BE49-F238E27FC236}">
                <a16:creationId xmlns:a16="http://schemas.microsoft.com/office/drawing/2014/main" id="{FDF83236-94A7-E351-1051-D4D586CAF3ED}"/>
              </a:ext>
            </a:extLst>
          </p:cNvPr>
          <p:cNvSpPr>
            <a:spLocks noGrp="1"/>
          </p:cNvSpPr>
          <p:nvPr>
            <p:ph idx="1"/>
          </p:nvPr>
        </p:nvSpPr>
        <p:spPr/>
        <p:txBody>
          <a:bodyPr/>
          <a:lstStyle/>
          <a:p>
            <a:pPr marL="457200" indent="-457200"/>
            <a:r>
              <a:rPr lang="en-US" dirty="0"/>
              <a:t>Sessions in December over winter break </a:t>
            </a:r>
          </a:p>
          <a:p>
            <a:pPr marL="457200" indent="-457200"/>
            <a:r>
              <a:rPr lang="en-US" dirty="0"/>
              <a:t>Sessions in January and over President’s Holiday </a:t>
            </a:r>
          </a:p>
          <a:p>
            <a:pPr marL="457200" indent="-457200"/>
            <a:r>
              <a:rPr lang="en-US" u="sng" dirty="0"/>
              <a:t>Sampler</a:t>
            </a:r>
            <a:r>
              <a:rPr lang="en-US" dirty="0"/>
              <a:t> program</a:t>
            </a:r>
          </a:p>
          <a:p>
            <a:pPr marL="1028700" lvl="1" indent="-571500">
              <a:buFont typeface="Courier New" panose="02070309020205020404" pitchFamily="49" charset="0"/>
              <a:buChar char="o"/>
            </a:pPr>
            <a:r>
              <a:rPr lang="en-US" dirty="0"/>
              <a:t>Ski, snowshoe, dogs (weather permitting)</a:t>
            </a:r>
          </a:p>
          <a:p>
            <a:pPr marL="1028700" lvl="1" indent="-571500">
              <a:buFont typeface="Courier New" panose="02070309020205020404" pitchFamily="49" charset="0"/>
              <a:buChar char="o"/>
            </a:pPr>
            <a:r>
              <a:rPr lang="en-US" dirty="0"/>
              <a:t>Musher treks extremely hard to get</a:t>
            </a:r>
          </a:p>
          <a:p>
            <a:pPr marL="1028700" lvl="1" indent="-571500">
              <a:buFont typeface="Courier New" panose="02070309020205020404" pitchFamily="49" charset="0"/>
              <a:buChar char="o"/>
            </a:pPr>
            <a:r>
              <a:rPr lang="en-US" dirty="0"/>
              <a:t>Cabin Stay – for 12 </a:t>
            </a:r>
            <a:r>
              <a:rPr lang="en-US" dirty="0" err="1"/>
              <a:t>yr</a:t>
            </a:r>
            <a:r>
              <a:rPr lang="en-US" dirty="0"/>
              <a:t> </a:t>
            </a:r>
            <a:r>
              <a:rPr lang="en-US" dirty="0" err="1"/>
              <a:t>olds</a:t>
            </a:r>
            <a:r>
              <a:rPr lang="en-US" dirty="0"/>
              <a:t> + and does not qualify for high adventure triple crown or grand slam awards - Not recommended</a:t>
            </a:r>
          </a:p>
          <a:p>
            <a:pPr marL="457200" indent="-457200"/>
            <a:r>
              <a:rPr lang="en-US" dirty="0"/>
              <a:t>Next Okpik sign-up is November:</a:t>
            </a:r>
          </a:p>
          <a:p>
            <a:pPr marL="1028700" lvl="1" indent="-571500">
              <a:buFont typeface="Courier New" panose="02070309020205020404" pitchFamily="49" charset="0"/>
              <a:buChar char="o"/>
            </a:pPr>
            <a:r>
              <a:rPr lang="en-US" dirty="0"/>
              <a:t>December or January Okpik Winter Treks</a:t>
            </a:r>
          </a:p>
          <a:p>
            <a:pPr marL="1028700" lvl="1" indent="-571500">
              <a:buFont typeface="Courier New" panose="02070309020205020404" pitchFamily="49" charset="0"/>
              <a:buChar char="o"/>
            </a:pPr>
            <a:r>
              <a:rPr lang="en-US" i="1" dirty="0"/>
              <a:t>Watch the NT web site</a:t>
            </a:r>
          </a:p>
          <a:p>
            <a:endParaRPr lang="en-US" dirty="0"/>
          </a:p>
        </p:txBody>
      </p:sp>
      <p:pic>
        <p:nvPicPr>
          <p:cNvPr id="10" name="Picture 9">
            <a:extLst>
              <a:ext uri="{FF2B5EF4-FFF2-40B4-BE49-F238E27FC236}">
                <a16:creationId xmlns:a16="http://schemas.microsoft.com/office/drawing/2014/main" id="{A1D643CE-DE21-2C7C-AD27-E380ACB1F096}"/>
              </a:ext>
            </a:extLst>
          </p:cNvPr>
          <p:cNvPicPr>
            <a:picLocks noChangeAspect="1"/>
          </p:cNvPicPr>
          <p:nvPr/>
        </p:nvPicPr>
        <p:blipFill>
          <a:blip r:embed="rId2"/>
          <a:stretch>
            <a:fillRect/>
          </a:stretch>
        </p:blipFill>
        <p:spPr>
          <a:xfrm>
            <a:off x="10359342" y="0"/>
            <a:ext cx="1832658" cy="1832658"/>
          </a:xfrm>
          <a:prstGeom prst="rect">
            <a:avLst/>
          </a:prstGeom>
        </p:spPr>
      </p:pic>
    </p:spTree>
    <p:extLst>
      <p:ext uri="{BB962C8B-B14F-4D97-AF65-F5344CB8AC3E}">
        <p14:creationId xmlns:p14="http://schemas.microsoft.com/office/powerpoint/2010/main" val="1496138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333C9500-4A3F-CC48-9B9A-6462D05BF3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14060" y="1615843"/>
            <a:ext cx="2219450" cy="1664588"/>
          </a:xfrm>
          <a:prstGeom prst="rect">
            <a:avLst/>
          </a:prstGeom>
        </p:spPr>
      </p:pic>
      <p:sp>
        <p:nvSpPr>
          <p:cNvPr id="2" name="Title 1">
            <a:extLst>
              <a:ext uri="{FF2B5EF4-FFF2-40B4-BE49-F238E27FC236}">
                <a16:creationId xmlns:a16="http://schemas.microsoft.com/office/drawing/2014/main" id="{A949489C-4BEC-0142-858D-820CF2860E9D}"/>
              </a:ext>
            </a:extLst>
          </p:cNvPr>
          <p:cNvSpPr>
            <a:spLocks noGrp="1"/>
          </p:cNvSpPr>
          <p:nvPr>
            <p:ph type="title"/>
          </p:nvPr>
        </p:nvSpPr>
        <p:spPr/>
        <p:txBody>
          <a:bodyPr/>
          <a:lstStyle/>
          <a:p>
            <a:r>
              <a:rPr lang="en-US" dirty="0"/>
              <a:t>Northern Tier</a:t>
            </a:r>
          </a:p>
        </p:txBody>
      </p:sp>
      <p:pic>
        <p:nvPicPr>
          <p:cNvPr id="13" name="Picture 12">
            <a:extLst>
              <a:ext uri="{FF2B5EF4-FFF2-40B4-BE49-F238E27FC236}">
                <a16:creationId xmlns:a16="http://schemas.microsoft.com/office/drawing/2014/main" id="{7200A0E0-6FFB-664E-918F-4A1269EEB9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83257" y="3649962"/>
            <a:ext cx="1918797" cy="1439098"/>
          </a:xfrm>
          <a:prstGeom prst="rect">
            <a:avLst/>
          </a:prstGeom>
        </p:spPr>
      </p:pic>
      <p:pic>
        <p:nvPicPr>
          <p:cNvPr id="15" name="Picture 14">
            <a:extLst>
              <a:ext uri="{FF2B5EF4-FFF2-40B4-BE49-F238E27FC236}">
                <a16:creationId xmlns:a16="http://schemas.microsoft.com/office/drawing/2014/main" id="{98BB20F1-82BA-4148-8BC4-C47DF4045A0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6207" y="3398824"/>
            <a:ext cx="2588499" cy="1941374"/>
          </a:xfrm>
          <a:prstGeom prst="rect">
            <a:avLst/>
          </a:prstGeom>
        </p:spPr>
      </p:pic>
      <p:pic>
        <p:nvPicPr>
          <p:cNvPr id="17" name="Picture 16">
            <a:extLst>
              <a:ext uri="{FF2B5EF4-FFF2-40B4-BE49-F238E27FC236}">
                <a16:creationId xmlns:a16="http://schemas.microsoft.com/office/drawing/2014/main" id="{FA0ABFBF-178C-4A4F-8649-0972070C96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04160" y="1831379"/>
            <a:ext cx="2218944" cy="1664208"/>
          </a:xfrm>
          <a:prstGeom prst="rect">
            <a:avLst/>
          </a:prstGeom>
        </p:spPr>
      </p:pic>
      <p:pic>
        <p:nvPicPr>
          <p:cNvPr id="23" name="Picture 22">
            <a:extLst>
              <a:ext uri="{FF2B5EF4-FFF2-40B4-BE49-F238E27FC236}">
                <a16:creationId xmlns:a16="http://schemas.microsoft.com/office/drawing/2014/main" id="{9CBBC651-9DFE-CC48-A6ED-AC9B68F56B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14403" y="1679572"/>
            <a:ext cx="1641824" cy="2189099"/>
          </a:xfrm>
          <a:prstGeom prst="rect">
            <a:avLst/>
          </a:prstGeom>
        </p:spPr>
      </p:pic>
      <p:pic>
        <p:nvPicPr>
          <p:cNvPr id="27" name="Picture 26">
            <a:extLst>
              <a:ext uri="{FF2B5EF4-FFF2-40B4-BE49-F238E27FC236}">
                <a16:creationId xmlns:a16="http://schemas.microsoft.com/office/drawing/2014/main" id="{97FC579B-6225-CD49-8F61-63B67B701B0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682657" y="1530277"/>
            <a:ext cx="1342465" cy="2438901"/>
          </a:xfrm>
          <a:prstGeom prst="rect">
            <a:avLst/>
          </a:prstGeom>
        </p:spPr>
      </p:pic>
      <p:pic>
        <p:nvPicPr>
          <p:cNvPr id="29" name="Picture 28">
            <a:extLst>
              <a:ext uri="{FF2B5EF4-FFF2-40B4-BE49-F238E27FC236}">
                <a16:creationId xmlns:a16="http://schemas.microsoft.com/office/drawing/2014/main" id="{BB5094C1-0B47-4641-B22C-A563851B769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07663" y="13355"/>
            <a:ext cx="1785921" cy="1339441"/>
          </a:xfrm>
          <a:prstGeom prst="rect">
            <a:avLst/>
          </a:prstGeom>
        </p:spPr>
      </p:pic>
      <p:pic>
        <p:nvPicPr>
          <p:cNvPr id="31" name="Picture 30">
            <a:extLst>
              <a:ext uri="{FF2B5EF4-FFF2-40B4-BE49-F238E27FC236}">
                <a16:creationId xmlns:a16="http://schemas.microsoft.com/office/drawing/2014/main" id="{702342B2-4424-C546-92BA-E65EEF60771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85144" y="5076423"/>
            <a:ext cx="1357080" cy="1809440"/>
          </a:xfrm>
          <a:prstGeom prst="rect">
            <a:avLst/>
          </a:prstGeom>
        </p:spPr>
      </p:pic>
      <p:pic>
        <p:nvPicPr>
          <p:cNvPr id="33" name="Picture 32">
            <a:extLst>
              <a:ext uri="{FF2B5EF4-FFF2-40B4-BE49-F238E27FC236}">
                <a16:creationId xmlns:a16="http://schemas.microsoft.com/office/drawing/2014/main" id="{A1C0D23B-440B-2A46-B44E-73DCD0E4C7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415153" y="22763"/>
            <a:ext cx="2151115" cy="1613336"/>
          </a:xfrm>
          <a:prstGeom prst="rect">
            <a:avLst/>
          </a:prstGeom>
        </p:spPr>
      </p:pic>
      <p:pic>
        <p:nvPicPr>
          <p:cNvPr id="37" name="Picture 36">
            <a:extLst>
              <a:ext uri="{FF2B5EF4-FFF2-40B4-BE49-F238E27FC236}">
                <a16:creationId xmlns:a16="http://schemas.microsoft.com/office/drawing/2014/main" id="{A9C9662A-616A-B548-8821-4530C16D419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936497" y="5267427"/>
            <a:ext cx="1855574" cy="1391681"/>
          </a:xfrm>
          <a:prstGeom prst="rect">
            <a:avLst/>
          </a:prstGeom>
        </p:spPr>
      </p:pic>
      <p:pic>
        <p:nvPicPr>
          <p:cNvPr id="39" name="Picture 38">
            <a:extLst>
              <a:ext uri="{FF2B5EF4-FFF2-40B4-BE49-F238E27FC236}">
                <a16:creationId xmlns:a16="http://schemas.microsoft.com/office/drawing/2014/main" id="{371BEA6B-6AB9-D145-9E3A-F95DC1FA8D6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38386" y="646045"/>
            <a:ext cx="1777000" cy="2369333"/>
          </a:xfrm>
          <a:prstGeom prst="rect">
            <a:avLst/>
          </a:prstGeom>
        </p:spPr>
      </p:pic>
      <p:pic>
        <p:nvPicPr>
          <p:cNvPr id="41" name="Picture 40">
            <a:extLst>
              <a:ext uri="{FF2B5EF4-FFF2-40B4-BE49-F238E27FC236}">
                <a16:creationId xmlns:a16="http://schemas.microsoft.com/office/drawing/2014/main" id="{E029DC5E-172C-4B4A-88E9-8A691F8AB0F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0171586" y="5158596"/>
            <a:ext cx="1966820" cy="1548481"/>
          </a:xfrm>
          <a:prstGeom prst="rect">
            <a:avLst/>
          </a:prstGeom>
        </p:spPr>
      </p:pic>
      <p:pic>
        <p:nvPicPr>
          <p:cNvPr id="47" name="Picture 46">
            <a:extLst>
              <a:ext uri="{FF2B5EF4-FFF2-40B4-BE49-F238E27FC236}">
                <a16:creationId xmlns:a16="http://schemas.microsoft.com/office/drawing/2014/main" id="{A9BD97B7-03B2-784D-B46F-D5EB8C21F69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587837" y="53297"/>
            <a:ext cx="4550569" cy="1425608"/>
          </a:xfrm>
          <a:prstGeom prst="rect">
            <a:avLst/>
          </a:prstGeom>
        </p:spPr>
      </p:pic>
      <p:pic>
        <p:nvPicPr>
          <p:cNvPr id="49" name="Picture 48">
            <a:extLst>
              <a:ext uri="{FF2B5EF4-FFF2-40B4-BE49-F238E27FC236}">
                <a16:creationId xmlns:a16="http://schemas.microsoft.com/office/drawing/2014/main" id="{10D9FD0A-6E1A-7B4B-8A05-2AE44C07973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7070" y="5158596"/>
            <a:ext cx="2145792" cy="1609344"/>
          </a:xfrm>
          <a:prstGeom prst="rect">
            <a:avLst/>
          </a:prstGeom>
        </p:spPr>
      </p:pic>
      <p:pic>
        <p:nvPicPr>
          <p:cNvPr id="51" name="Picture 50">
            <a:extLst>
              <a:ext uri="{FF2B5EF4-FFF2-40B4-BE49-F238E27FC236}">
                <a16:creationId xmlns:a16="http://schemas.microsoft.com/office/drawing/2014/main" id="{3C159266-E6F0-784D-81F6-F622CB4E8894}"/>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911450" y="5363125"/>
            <a:ext cx="1873087" cy="1404815"/>
          </a:xfrm>
          <a:prstGeom prst="rect">
            <a:avLst/>
          </a:prstGeom>
        </p:spPr>
      </p:pic>
      <p:pic>
        <p:nvPicPr>
          <p:cNvPr id="53" name="Picture 52">
            <a:extLst>
              <a:ext uri="{FF2B5EF4-FFF2-40B4-BE49-F238E27FC236}">
                <a16:creationId xmlns:a16="http://schemas.microsoft.com/office/drawing/2014/main" id="{07CF39A3-D94E-5147-8D61-980D3EFCE040}"/>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835333" y="3569432"/>
            <a:ext cx="1733549" cy="1300162"/>
          </a:xfrm>
          <a:prstGeom prst="rect">
            <a:avLst/>
          </a:prstGeom>
        </p:spPr>
      </p:pic>
      <p:pic>
        <p:nvPicPr>
          <p:cNvPr id="55" name="Picture 54">
            <a:extLst>
              <a:ext uri="{FF2B5EF4-FFF2-40B4-BE49-F238E27FC236}">
                <a16:creationId xmlns:a16="http://schemas.microsoft.com/office/drawing/2014/main" id="{3649CBF5-BB90-574B-A05D-73D6115A0DF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5400000">
            <a:off x="2029856" y="289621"/>
            <a:ext cx="1906553" cy="1429915"/>
          </a:xfrm>
          <a:prstGeom prst="rect">
            <a:avLst/>
          </a:prstGeom>
        </p:spPr>
      </p:pic>
      <p:pic>
        <p:nvPicPr>
          <p:cNvPr id="9" name="Picture 8">
            <a:extLst>
              <a:ext uri="{FF2B5EF4-FFF2-40B4-BE49-F238E27FC236}">
                <a16:creationId xmlns:a16="http://schemas.microsoft.com/office/drawing/2014/main" id="{79090F7C-4512-0746-830C-66B71B8C2A85}"/>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14841" y="3208256"/>
            <a:ext cx="2498021" cy="1873516"/>
          </a:xfrm>
          <a:prstGeom prst="rect">
            <a:avLst/>
          </a:prstGeom>
        </p:spPr>
      </p:pic>
    </p:spTree>
    <p:extLst>
      <p:ext uri="{BB962C8B-B14F-4D97-AF65-F5344CB8AC3E}">
        <p14:creationId xmlns:p14="http://schemas.microsoft.com/office/powerpoint/2010/main" val="161541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C24E-06A4-B245-B56B-A0A9E05FAA24}"/>
              </a:ext>
            </a:extLst>
          </p:cNvPr>
          <p:cNvSpPr>
            <a:spLocks noGrp="1"/>
          </p:cNvSpPr>
          <p:nvPr>
            <p:ph type="title"/>
          </p:nvPr>
        </p:nvSpPr>
        <p:spPr/>
        <p:txBody>
          <a:bodyPr/>
          <a:lstStyle/>
          <a:p>
            <a:r>
              <a:rPr lang="en-US" dirty="0"/>
              <a:t>Northern Tier – Okpik Winter</a:t>
            </a:r>
            <a:br>
              <a:rPr lang="en-US" dirty="0"/>
            </a:br>
            <a:endParaRPr lang="en-US" dirty="0"/>
          </a:p>
        </p:txBody>
      </p:sp>
      <p:pic>
        <p:nvPicPr>
          <p:cNvPr id="7" name="Picture 6">
            <a:extLst>
              <a:ext uri="{FF2B5EF4-FFF2-40B4-BE49-F238E27FC236}">
                <a16:creationId xmlns:a16="http://schemas.microsoft.com/office/drawing/2014/main" id="{701A4F5E-4ED1-1D4C-9DE5-375AF9542E4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56833" y="2166260"/>
            <a:ext cx="2279704" cy="1590171"/>
          </a:xfrm>
          <a:prstGeom prst="rect">
            <a:avLst/>
          </a:prstGeom>
        </p:spPr>
      </p:pic>
      <p:pic>
        <p:nvPicPr>
          <p:cNvPr id="9" name="Picture 8">
            <a:extLst>
              <a:ext uri="{FF2B5EF4-FFF2-40B4-BE49-F238E27FC236}">
                <a16:creationId xmlns:a16="http://schemas.microsoft.com/office/drawing/2014/main" id="{18C99051-BCF1-BF45-8887-37302079CE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20" y="591119"/>
            <a:ext cx="3127478" cy="1408606"/>
          </a:xfrm>
          <a:prstGeom prst="rect">
            <a:avLst/>
          </a:prstGeom>
        </p:spPr>
      </p:pic>
      <p:pic>
        <p:nvPicPr>
          <p:cNvPr id="11" name="Picture 10">
            <a:extLst>
              <a:ext uri="{FF2B5EF4-FFF2-40B4-BE49-F238E27FC236}">
                <a16:creationId xmlns:a16="http://schemas.microsoft.com/office/drawing/2014/main" id="{EEAAB646-1172-5545-84BE-842363CEB48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476" y="2119954"/>
            <a:ext cx="3127478" cy="1495591"/>
          </a:xfrm>
          <a:prstGeom prst="rect">
            <a:avLst/>
          </a:prstGeom>
        </p:spPr>
      </p:pic>
      <p:pic>
        <p:nvPicPr>
          <p:cNvPr id="13" name="Picture 12">
            <a:extLst>
              <a:ext uri="{FF2B5EF4-FFF2-40B4-BE49-F238E27FC236}">
                <a16:creationId xmlns:a16="http://schemas.microsoft.com/office/drawing/2014/main" id="{8BC6167A-90B3-0E40-B355-267D98B3619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06984" y="62066"/>
            <a:ext cx="1304169" cy="1507178"/>
          </a:xfrm>
          <a:prstGeom prst="rect">
            <a:avLst/>
          </a:prstGeom>
        </p:spPr>
      </p:pic>
      <p:pic>
        <p:nvPicPr>
          <p:cNvPr id="15" name="Picture 14">
            <a:extLst>
              <a:ext uri="{FF2B5EF4-FFF2-40B4-BE49-F238E27FC236}">
                <a16:creationId xmlns:a16="http://schemas.microsoft.com/office/drawing/2014/main" id="{2D4C4385-6E4A-0748-9436-8F75489CF9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49812" y="5302961"/>
            <a:ext cx="3134725" cy="1411870"/>
          </a:xfrm>
          <a:prstGeom prst="rect">
            <a:avLst/>
          </a:prstGeom>
        </p:spPr>
      </p:pic>
      <p:pic>
        <p:nvPicPr>
          <p:cNvPr id="19" name="Picture 18">
            <a:extLst>
              <a:ext uri="{FF2B5EF4-FFF2-40B4-BE49-F238E27FC236}">
                <a16:creationId xmlns:a16="http://schemas.microsoft.com/office/drawing/2014/main" id="{32A982DA-E256-3248-A385-3379EEF89E9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1"/>
          <a:stretch/>
        </p:blipFill>
        <p:spPr>
          <a:xfrm>
            <a:off x="8235572" y="3826071"/>
            <a:ext cx="1991831" cy="1104791"/>
          </a:xfrm>
          <a:prstGeom prst="rect">
            <a:avLst/>
          </a:prstGeom>
        </p:spPr>
      </p:pic>
      <p:pic>
        <p:nvPicPr>
          <p:cNvPr id="21" name="Picture 20">
            <a:extLst>
              <a:ext uri="{FF2B5EF4-FFF2-40B4-BE49-F238E27FC236}">
                <a16:creationId xmlns:a16="http://schemas.microsoft.com/office/drawing/2014/main" id="{3180E582-36AC-0F43-BDA5-62E79D18434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01332" y="5458560"/>
            <a:ext cx="6713018" cy="1357993"/>
          </a:xfrm>
          <a:prstGeom prst="rect">
            <a:avLst/>
          </a:prstGeom>
        </p:spPr>
      </p:pic>
      <p:pic>
        <p:nvPicPr>
          <p:cNvPr id="23" name="Picture 22">
            <a:extLst>
              <a:ext uri="{FF2B5EF4-FFF2-40B4-BE49-F238E27FC236}">
                <a16:creationId xmlns:a16="http://schemas.microsoft.com/office/drawing/2014/main" id="{5E65DEB9-5CBC-4D4A-AC22-F5A1239643B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770017" y="4009664"/>
            <a:ext cx="1239296" cy="2751566"/>
          </a:xfrm>
          <a:prstGeom prst="rect">
            <a:avLst/>
          </a:prstGeom>
        </p:spPr>
      </p:pic>
      <p:pic>
        <p:nvPicPr>
          <p:cNvPr id="25" name="Picture 24">
            <a:extLst>
              <a:ext uri="{FF2B5EF4-FFF2-40B4-BE49-F238E27FC236}">
                <a16:creationId xmlns:a16="http://schemas.microsoft.com/office/drawing/2014/main" id="{75930285-260E-0348-B106-2661B373EB5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080047" y="2140393"/>
            <a:ext cx="2583069" cy="1163406"/>
          </a:xfrm>
          <a:prstGeom prst="rect">
            <a:avLst/>
          </a:prstGeom>
        </p:spPr>
      </p:pic>
      <p:pic>
        <p:nvPicPr>
          <p:cNvPr id="27" name="Picture 26">
            <a:extLst>
              <a:ext uri="{FF2B5EF4-FFF2-40B4-BE49-F238E27FC236}">
                <a16:creationId xmlns:a16="http://schemas.microsoft.com/office/drawing/2014/main" id="{27D2EA18-E7CD-E84E-B168-22F82C844E7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601767" y="1097674"/>
            <a:ext cx="2419147" cy="1089576"/>
          </a:xfrm>
          <a:prstGeom prst="rect">
            <a:avLst/>
          </a:prstGeom>
        </p:spPr>
      </p:pic>
      <p:pic>
        <p:nvPicPr>
          <p:cNvPr id="29" name="Picture 28">
            <a:extLst>
              <a:ext uri="{FF2B5EF4-FFF2-40B4-BE49-F238E27FC236}">
                <a16:creationId xmlns:a16="http://schemas.microsoft.com/office/drawing/2014/main" id="{BB710616-86A3-8E4E-A253-E7484BF7995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15819" y="2327499"/>
            <a:ext cx="2660713" cy="1198376"/>
          </a:xfrm>
          <a:prstGeom prst="rect">
            <a:avLst/>
          </a:prstGeom>
        </p:spPr>
      </p:pic>
      <p:pic>
        <p:nvPicPr>
          <p:cNvPr id="31" name="Picture 30">
            <a:extLst>
              <a:ext uri="{FF2B5EF4-FFF2-40B4-BE49-F238E27FC236}">
                <a16:creationId xmlns:a16="http://schemas.microsoft.com/office/drawing/2014/main" id="{960C2ADF-C592-4D4A-81A6-8E95F75787D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688052" y="96770"/>
            <a:ext cx="1304169" cy="2895600"/>
          </a:xfrm>
          <a:prstGeom prst="rect">
            <a:avLst/>
          </a:prstGeom>
        </p:spPr>
      </p:pic>
      <p:pic>
        <p:nvPicPr>
          <p:cNvPr id="33" name="Picture 32">
            <a:extLst>
              <a:ext uri="{FF2B5EF4-FFF2-40B4-BE49-F238E27FC236}">
                <a16:creationId xmlns:a16="http://schemas.microsoft.com/office/drawing/2014/main" id="{F75C72A2-92AC-8443-8F83-E92D8800894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632548" y="96770"/>
            <a:ext cx="2279704" cy="1026771"/>
          </a:xfrm>
          <a:prstGeom prst="rect">
            <a:avLst/>
          </a:prstGeom>
        </p:spPr>
      </p:pic>
      <p:pic>
        <p:nvPicPr>
          <p:cNvPr id="37" name="Picture 36">
            <a:extLst>
              <a:ext uri="{FF2B5EF4-FFF2-40B4-BE49-F238E27FC236}">
                <a16:creationId xmlns:a16="http://schemas.microsoft.com/office/drawing/2014/main" id="{59B97C4C-80E7-374B-9E20-50FB5E9D3F11}"/>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313003" y="3467037"/>
            <a:ext cx="1991830" cy="1739164"/>
          </a:xfrm>
          <a:prstGeom prst="rect">
            <a:avLst/>
          </a:prstGeom>
        </p:spPr>
      </p:pic>
      <p:pic>
        <p:nvPicPr>
          <p:cNvPr id="39" name="Picture 38">
            <a:extLst>
              <a:ext uri="{FF2B5EF4-FFF2-40B4-BE49-F238E27FC236}">
                <a16:creationId xmlns:a16="http://schemas.microsoft.com/office/drawing/2014/main" id="{C2FE610B-9C1C-E240-B7CB-0E40FDE513E2}"/>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flipH="1">
            <a:off x="3422112" y="578591"/>
            <a:ext cx="1092859" cy="1677799"/>
          </a:xfrm>
          <a:prstGeom prst="rect">
            <a:avLst/>
          </a:prstGeom>
        </p:spPr>
      </p:pic>
      <p:pic>
        <p:nvPicPr>
          <p:cNvPr id="41" name="Picture 40">
            <a:extLst>
              <a:ext uri="{FF2B5EF4-FFF2-40B4-BE49-F238E27FC236}">
                <a16:creationId xmlns:a16="http://schemas.microsoft.com/office/drawing/2014/main" id="{9DC66B2A-188B-2F41-8C80-D9D5EB014CB7}"/>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5400000">
            <a:off x="4466189" y="392169"/>
            <a:ext cx="2124204" cy="1593153"/>
          </a:xfrm>
          <a:prstGeom prst="rect">
            <a:avLst/>
          </a:prstGeom>
        </p:spPr>
      </p:pic>
      <p:pic>
        <p:nvPicPr>
          <p:cNvPr id="43" name="Picture 42">
            <a:extLst>
              <a:ext uri="{FF2B5EF4-FFF2-40B4-BE49-F238E27FC236}">
                <a16:creationId xmlns:a16="http://schemas.microsoft.com/office/drawing/2014/main" id="{082D3115-C7B9-2545-8E99-864ABFC11D6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165021" y="3615073"/>
            <a:ext cx="2301596" cy="1726197"/>
          </a:xfrm>
          <a:prstGeom prst="rect">
            <a:avLst/>
          </a:prstGeom>
        </p:spPr>
      </p:pic>
      <p:pic>
        <p:nvPicPr>
          <p:cNvPr id="45" name="Picture 44">
            <a:extLst>
              <a:ext uri="{FF2B5EF4-FFF2-40B4-BE49-F238E27FC236}">
                <a16:creationId xmlns:a16="http://schemas.microsoft.com/office/drawing/2014/main" id="{9D4A84C3-9CEF-5844-8083-D2A692AD3120}"/>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5400000">
            <a:off x="4508868" y="3753156"/>
            <a:ext cx="1933375" cy="1450032"/>
          </a:xfrm>
          <a:prstGeom prst="rect">
            <a:avLst/>
          </a:prstGeom>
        </p:spPr>
      </p:pic>
      <p:pic>
        <p:nvPicPr>
          <p:cNvPr id="47" name="Picture 46">
            <a:extLst>
              <a:ext uri="{FF2B5EF4-FFF2-40B4-BE49-F238E27FC236}">
                <a16:creationId xmlns:a16="http://schemas.microsoft.com/office/drawing/2014/main" id="{B1701CE5-C5D5-E74B-B5FD-DDBCF6EFA473}"/>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rot="5400000">
            <a:off x="32941" y="3754097"/>
            <a:ext cx="1726197" cy="1422843"/>
          </a:xfrm>
          <a:prstGeom prst="rect">
            <a:avLst/>
          </a:prstGeom>
        </p:spPr>
      </p:pic>
    </p:spTree>
    <p:extLst>
      <p:ext uri="{BB962C8B-B14F-4D97-AF65-F5344CB8AC3E}">
        <p14:creationId xmlns:p14="http://schemas.microsoft.com/office/powerpoint/2010/main" val="4029471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2862A-FD3A-B3C8-DBCA-96E602B25BD1}"/>
              </a:ext>
            </a:extLst>
          </p:cNvPr>
          <p:cNvSpPr>
            <a:spLocks noGrp="1"/>
          </p:cNvSpPr>
          <p:nvPr>
            <p:ph type="title"/>
          </p:nvPr>
        </p:nvSpPr>
        <p:spPr/>
        <p:txBody>
          <a:bodyPr/>
          <a:lstStyle/>
          <a:p>
            <a:r>
              <a:rPr lang="en-US" dirty="0" err="1"/>
              <a:t>Seabase</a:t>
            </a:r>
            <a:endParaRPr lang="en-US" dirty="0"/>
          </a:p>
        </p:txBody>
      </p:sp>
      <p:sp>
        <p:nvSpPr>
          <p:cNvPr id="3" name="Content Placeholder 2">
            <a:extLst>
              <a:ext uri="{FF2B5EF4-FFF2-40B4-BE49-F238E27FC236}">
                <a16:creationId xmlns:a16="http://schemas.microsoft.com/office/drawing/2014/main" id="{C583DF37-319A-298E-959F-CF231A6897B4}"/>
              </a:ext>
            </a:extLst>
          </p:cNvPr>
          <p:cNvSpPr>
            <a:spLocks noGrp="1"/>
          </p:cNvSpPr>
          <p:nvPr>
            <p:ph idx="1"/>
          </p:nvPr>
        </p:nvSpPr>
        <p:spPr/>
        <p:txBody>
          <a:bodyPr/>
          <a:lstStyle/>
          <a:p>
            <a:pPr marL="552450" lvl="0" indent="-285750">
              <a:spcBef>
                <a:spcPts val="0"/>
              </a:spcBef>
              <a:spcAft>
                <a:spcPts val="500"/>
              </a:spcAft>
              <a:buClr>
                <a:srgbClr val="666666"/>
              </a:buClr>
              <a:buSzPct val="75000"/>
              <a:buFont typeface="Wingdings" charset="2"/>
              <a:buChar char="§"/>
            </a:pPr>
            <a:r>
              <a:rPr lang="en-US" dirty="0">
                <a:ea typeface="Arial" charset="0"/>
                <a:cs typeface="Arial" charset="0"/>
                <a:sym typeface="Roboto"/>
              </a:rPr>
              <a:t>Located in Bahamas and Florida</a:t>
            </a:r>
          </a:p>
          <a:p>
            <a:pPr marL="552450" lvl="0" indent="-285750">
              <a:spcBef>
                <a:spcPts val="0"/>
              </a:spcBef>
              <a:spcAft>
                <a:spcPts val="500"/>
              </a:spcAft>
              <a:buClr>
                <a:srgbClr val="666666"/>
              </a:buClr>
              <a:buSzPct val="75000"/>
              <a:buFont typeface="Wingdings" charset="2"/>
              <a:buChar char="§"/>
            </a:pPr>
            <a:r>
              <a:rPr lang="en-US" dirty="0">
                <a:ea typeface="Arial" charset="0"/>
                <a:cs typeface="Arial" charset="0"/>
                <a:sym typeface="Roboto"/>
              </a:rPr>
              <a:t>There are many types of water adventures to choose from</a:t>
            </a:r>
          </a:p>
          <a:p>
            <a:pPr marL="552450" lvl="0" indent="-285750">
              <a:spcBef>
                <a:spcPts val="0"/>
              </a:spcBef>
              <a:spcAft>
                <a:spcPts val="500"/>
              </a:spcAft>
              <a:buClr>
                <a:srgbClr val="666666"/>
              </a:buClr>
              <a:buSzPct val="75000"/>
              <a:buFont typeface="Wingdings" charset="2"/>
              <a:buChar char="§"/>
            </a:pPr>
            <a:r>
              <a:rPr lang="en-US" dirty="0">
                <a:ea typeface="Arial" charset="0"/>
                <a:cs typeface="Arial" charset="0"/>
                <a:sym typeface="Roboto"/>
              </a:rPr>
              <a:t>Each has a different type of experience and skill sets</a:t>
            </a:r>
          </a:p>
          <a:p>
            <a:pPr marL="552450" lvl="0" indent="-285750">
              <a:spcBef>
                <a:spcPts val="0"/>
              </a:spcBef>
              <a:spcAft>
                <a:spcPts val="500"/>
              </a:spcAft>
              <a:buClr>
                <a:srgbClr val="666666"/>
              </a:buClr>
              <a:buSzPct val="75000"/>
              <a:buFont typeface="Wingdings" charset="2"/>
              <a:buChar char="§"/>
            </a:pPr>
            <a:r>
              <a:rPr lang="en-US" dirty="0">
                <a:ea typeface="Arial" charset="0"/>
                <a:cs typeface="Arial" charset="0"/>
                <a:sym typeface="Roboto"/>
              </a:rPr>
              <a:t>When choosing with your crew, make sure to read each adventure and see which one seems more fun and interesting to you</a:t>
            </a:r>
          </a:p>
          <a:p>
            <a:endParaRPr lang="en-US" dirty="0"/>
          </a:p>
        </p:txBody>
      </p:sp>
      <p:pic>
        <p:nvPicPr>
          <p:cNvPr id="4" name="Picture 3">
            <a:extLst>
              <a:ext uri="{FF2B5EF4-FFF2-40B4-BE49-F238E27FC236}">
                <a16:creationId xmlns:a16="http://schemas.microsoft.com/office/drawing/2014/main" id="{34CFEC27-6D9B-62DB-96ED-E93494AEB9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6051" y="4266280"/>
            <a:ext cx="1800447" cy="1350335"/>
          </a:xfrm>
          <a:prstGeom prst="rect">
            <a:avLst/>
          </a:prstGeom>
        </p:spPr>
      </p:pic>
      <p:pic>
        <p:nvPicPr>
          <p:cNvPr id="5" name="Picture 4">
            <a:extLst>
              <a:ext uri="{FF2B5EF4-FFF2-40B4-BE49-F238E27FC236}">
                <a16:creationId xmlns:a16="http://schemas.microsoft.com/office/drawing/2014/main" id="{4EBDFBEA-D468-C41E-038B-B73E87E983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41198" y="3664521"/>
            <a:ext cx="1798073" cy="2397430"/>
          </a:xfrm>
          <a:prstGeom prst="rect">
            <a:avLst/>
          </a:prstGeom>
        </p:spPr>
      </p:pic>
      <p:pic>
        <p:nvPicPr>
          <p:cNvPr id="6" name="Shape 202">
            <a:extLst>
              <a:ext uri="{FF2B5EF4-FFF2-40B4-BE49-F238E27FC236}">
                <a16:creationId xmlns:a16="http://schemas.microsoft.com/office/drawing/2014/main" id="{B9136C90-78CE-007B-FE4E-0CA8C37B0FD6}"/>
              </a:ext>
            </a:extLst>
          </p:cNvPr>
          <p:cNvPicPr preferRelativeResize="0"/>
          <p:nvPr/>
        </p:nvPicPr>
        <p:blipFill rotWithShape="1">
          <a:blip r:embed="rId4">
            <a:alphaModFix/>
          </a:blip>
          <a:srcRect/>
          <a:stretch/>
        </p:blipFill>
        <p:spPr>
          <a:xfrm>
            <a:off x="6705493" y="4172486"/>
            <a:ext cx="3598200" cy="1381500"/>
          </a:xfrm>
          <a:prstGeom prst="rect">
            <a:avLst/>
          </a:prstGeom>
          <a:noFill/>
          <a:ln>
            <a:noFill/>
          </a:ln>
        </p:spPr>
      </p:pic>
    </p:spTree>
    <p:extLst>
      <p:ext uri="{BB962C8B-B14F-4D97-AF65-F5344CB8AC3E}">
        <p14:creationId xmlns:p14="http://schemas.microsoft.com/office/powerpoint/2010/main" val="2493678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p:nvPr/>
        </p:nvSpPr>
        <p:spPr>
          <a:xfrm>
            <a:off x="415600" y="661149"/>
            <a:ext cx="5959200" cy="3165200"/>
          </a:xfrm>
          <a:prstGeom prst="rect">
            <a:avLst/>
          </a:prstGeom>
          <a:noFill/>
          <a:ln>
            <a:noFill/>
          </a:ln>
        </p:spPr>
        <p:txBody>
          <a:bodyPr lIns="121900" tIns="121900" rIns="121900" bIns="121900" anchor="t" anchorCtr="0">
            <a:noAutofit/>
          </a:bodyPr>
          <a:lstStyle/>
          <a:p>
            <a:r>
              <a:rPr lang="en-US" sz="2133" b="1" dirty="0">
                <a:latin typeface="Franklin Gothic Medium" panose="020B0603020102020204" pitchFamily="34" charset="0"/>
                <a:ea typeface="Arial" charset="0"/>
                <a:cs typeface="Arial" charset="0"/>
                <a:sym typeface="Roboto"/>
              </a:rPr>
              <a:t>Bahamas Tall Ship Adventure</a:t>
            </a:r>
          </a:p>
          <a:p>
            <a:pPr marL="736582" indent="-380990">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Fly directly to the Bahamas</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Sail throughout the Bahamas aboard a tall ship, 60’ catamaran</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18-20 people</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Active ship and require everyone to work as a team and experience the workings of sailing</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7 day event</a:t>
            </a:r>
          </a:p>
        </p:txBody>
      </p:sp>
      <p:sp>
        <p:nvSpPr>
          <p:cNvPr id="209" name="Shape 209"/>
          <p:cNvSpPr txBox="1"/>
          <p:nvPr/>
        </p:nvSpPr>
        <p:spPr>
          <a:xfrm>
            <a:off x="7242874" y="6295767"/>
            <a:ext cx="4583999" cy="244000"/>
          </a:xfrm>
          <a:prstGeom prst="rect">
            <a:avLst/>
          </a:prstGeom>
          <a:noFill/>
          <a:ln>
            <a:noFill/>
          </a:ln>
        </p:spPr>
        <p:txBody>
          <a:bodyPr lIns="121900" tIns="121900" rIns="121900" bIns="121900" anchor="t" anchorCtr="0">
            <a:noAutofit/>
          </a:bodyPr>
          <a:lstStyle/>
          <a:p>
            <a:pPr algn="r">
              <a:buClr>
                <a:srgbClr val="FFFFFF"/>
              </a:buClr>
              <a:buSzPct val="25000"/>
            </a:pPr>
            <a:r>
              <a:rPr lang="en-US" sz="1067" b="1">
                <a:solidFill>
                  <a:srgbClr val="FFFFFF"/>
                </a:solidFill>
              </a:rPr>
              <a:t>CREATED BY CR VENTURING, 2016</a:t>
            </a:r>
          </a:p>
          <a:p>
            <a:pPr algn="r">
              <a:buClr>
                <a:srgbClr val="FFFFFF"/>
              </a:buClr>
            </a:pPr>
            <a:endParaRPr sz="1067" b="1">
              <a:solidFill>
                <a:srgbClr val="FFFFFF"/>
              </a:solidFill>
            </a:endParaRPr>
          </a:p>
        </p:txBody>
      </p:sp>
      <p:sp>
        <p:nvSpPr>
          <p:cNvPr id="210" name="Shape 210"/>
          <p:cNvSpPr txBox="1"/>
          <p:nvPr/>
        </p:nvSpPr>
        <p:spPr>
          <a:xfrm>
            <a:off x="6773420" y="661149"/>
            <a:ext cx="4722800" cy="4036800"/>
          </a:xfrm>
          <a:prstGeom prst="rect">
            <a:avLst/>
          </a:prstGeom>
          <a:noFill/>
          <a:ln>
            <a:noFill/>
          </a:ln>
        </p:spPr>
        <p:txBody>
          <a:bodyPr lIns="121900" tIns="121900" rIns="121900" bIns="121900" anchor="t" anchorCtr="0">
            <a:noAutofit/>
          </a:bodyPr>
          <a:lstStyle/>
          <a:p>
            <a:r>
              <a:rPr lang="en-US" sz="2133" b="1" dirty="0">
                <a:latin typeface="Franklin Gothic Medium" panose="020B0603020102020204" pitchFamily="34" charset="0"/>
                <a:ea typeface="Arial" charset="0"/>
                <a:cs typeface="Arial" charset="0"/>
                <a:sym typeface="Roboto"/>
              </a:rPr>
              <a:t>Bahamas Adventure </a:t>
            </a:r>
          </a:p>
          <a:p>
            <a:pPr marL="482588" indent="-380990">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Based in the Marsh </a:t>
            </a:r>
            <a:r>
              <a:rPr lang="en-US" sz="2133" dirty="0" err="1">
                <a:latin typeface="Franklin Gothic Medium" panose="020B0603020102020204" pitchFamily="34" charset="0"/>
                <a:ea typeface="Arial" charset="0"/>
                <a:cs typeface="Arial" charset="0"/>
                <a:sym typeface="Roboto"/>
              </a:rPr>
              <a:t>Harbour</a:t>
            </a:r>
            <a:r>
              <a:rPr lang="en-US" sz="2133" dirty="0">
                <a:latin typeface="Franklin Gothic Medium" panose="020B0603020102020204" pitchFamily="34" charset="0"/>
                <a:ea typeface="Arial" charset="0"/>
                <a:cs typeface="Arial" charset="0"/>
                <a:sym typeface="Roboto"/>
              </a:rPr>
              <a:t> on Great Abaco Island</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You will board a traditional Bahama sailing vessel</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Snorkeling, fishing, and swimming</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7 day event </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10-12 people</a:t>
            </a:r>
          </a:p>
          <a:p>
            <a:endParaRPr sz="2133" dirty="0">
              <a:latin typeface="Franklin Gothic Medium" panose="020B0603020102020204" pitchFamily="34" charset="0"/>
              <a:ea typeface="Arial" charset="0"/>
              <a:cs typeface="Arial" charset="0"/>
              <a:sym typeface="Roboto"/>
            </a:endParaRPr>
          </a:p>
        </p:txBody>
      </p:sp>
      <p:pic>
        <p:nvPicPr>
          <p:cNvPr id="211" name="Shape 211"/>
          <p:cNvPicPr preferRelativeResize="0"/>
          <p:nvPr/>
        </p:nvPicPr>
        <p:blipFill rotWithShape="1">
          <a:blip r:embed="rId3">
            <a:alphaModFix/>
          </a:blip>
          <a:srcRect/>
          <a:stretch/>
        </p:blipFill>
        <p:spPr>
          <a:xfrm>
            <a:off x="3395200" y="5196456"/>
            <a:ext cx="3058399" cy="1374000"/>
          </a:xfrm>
          <a:prstGeom prst="rect">
            <a:avLst/>
          </a:prstGeom>
          <a:noFill/>
          <a:ln>
            <a:noFill/>
          </a:ln>
        </p:spPr>
      </p:pic>
      <p:sp>
        <p:nvSpPr>
          <p:cNvPr id="2" name="Title 1">
            <a:extLst>
              <a:ext uri="{FF2B5EF4-FFF2-40B4-BE49-F238E27FC236}">
                <a16:creationId xmlns:a16="http://schemas.microsoft.com/office/drawing/2014/main" id="{3ECF6817-29E3-E381-A5F9-0D80BFA978DA}"/>
              </a:ext>
            </a:extLst>
          </p:cNvPr>
          <p:cNvSpPr>
            <a:spLocks noGrp="1"/>
          </p:cNvSpPr>
          <p:nvPr>
            <p:ph type="title"/>
          </p:nvPr>
        </p:nvSpPr>
        <p:spPr/>
        <p:txBody>
          <a:bodyPr/>
          <a:lstStyle/>
          <a:p>
            <a:r>
              <a:rPr lang="en-US" dirty="0" err="1"/>
              <a:t>Seabase</a:t>
            </a:r>
            <a:endParaRPr lang="en-US" dirty="0"/>
          </a:p>
        </p:txBody>
      </p:sp>
      <p:pic>
        <p:nvPicPr>
          <p:cNvPr id="212" name="Shape 212"/>
          <p:cNvPicPr preferRelativeResize="0">
            <a:picLocks noGrp="1"/>
          </p:cNvPicPr>
          <p:nvPr>
            <p:ph idx="1"/>
          </p:nvPr>
        </p:nvPicPr>
        <p:blipFill rotWithShape="1">
          <a:blip r:embed="rId4">
            <a:alphaModFix/>
          </a:blip>
          <a:stretch/>
        </p:blipFill>
        <p:spPr>
          <a:xfrm>
            <a:off x="580033" y="5261416"/>
            <a:ext cx="1701800" cy="1193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p:nvPr/>
        </p:nvSpPr>
        <p:spPr>
          <a:xfrm>
            <a:off x="0" y="854297"/>
            <a:ext cx="5959200" cy="3165200"/>
          </a:xfrm>
          <a:prstGeom prst="rect">
            <a:avLst/>
          </a:prstGeom>
          <a:noFill/>
          <a:ln>
            <a:noFill/>
          </a:ln>
        </p:spPr>
        <p:txBody>
          <a:bodyPr lIns="121900" tIns="121900" rIns="121900" bIns="121900" anchor="t" anchorCtr="0">
            <a:noAutofit/>
          </a:bodyPr>
          <a:lstStyle/>
          <a:p>
            <a:r>
              <a:rPr lang="en-US" sz="2400" b="1" dirty="0">
                <a:latin typeface="Franklin Gothic Medium" panose="020B0603020102020204" pitchFamily="34" charset="0"/>
                <a:ea typeface="Arial" charset="0"/>
                <a:cs typeface="Arial" charset="0"/>
                <a:sym typeface="Roboto"/>
              </a:rPr>
              <a:t>Out Island Adventure</a:t>
            </a:r>
          </a:p>
          <a:p>
            <a:pPr marL="736582" indent="-380990">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Big Munson. The out island adventure combined with camping on a 100+ acre island</a:t>
            </a:r>
          </a:p>
          <a:p>
            <a:pPr marL="736582" indent="-380990">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Snorkeling on coral reefs, trolling for sport fish, kayaking and exploring the island</a:t>
            </a:r>
          </a:p>
          <a:p>
            <a:pPr marL="736582" indent="-380990">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7 day event </a:t>
            </a:r>
          </a:p>
          <a:p>
            <a:pPr marL="736582" indent="-380990">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10-14 people</a:t>
            </a:r>
          </a:p>
        </p:txBody>
      </p:sp>
      <p:sp>
        <p:nvSpPr>
          <p:cNvPr id="219" name="Shape 219"/>
          <p:cNvSpPr txBox="1"/>
          <p:nvPr/>
        </p:nvSpPr>
        <p:spPr>
          <a:xfrm>
            <a:off x="7242874" y="6295767"/>
            <a:ext cx="4583999" cy="244000"/>
          </a:xfrm>
          <a:prstGeom prst="rect">
            <a:avLst/>
          </a:prstGeom>
          <a:noFill/>
          <a:ln>
            <a:noFill/>
          </a:ln>
        </p:spPr>
        <p:txBody>
          <a:bodyPr lIns="121900" tIns="121900" rIns="121900" bIns="121900" anchor="t" anchorCtr="0">
            <a:noAutofit/>
          </a:bodyPr>
          <a:lstStyle/>
          <a:p>
            <a:pPr algn="r">
              <a:buClr>
                <a:srgbClr val="FFFFFF"/>
              </a:buClr>
              <a:buSzPct val="25000"/>
            </a:pPr>
            <a:r>
              <a:rPr lang="en-US" sz="1067" b="1">
                <a:solidFill>
                  <a:srgbClr val="FFFFFF"/>
                </a:solidFill>
              </a:rPr>
              <a:t>CREATED BY CR VENTURING, 2016</a:t>
            </a:r>
          </a:p>
          <a:p>
            <a:pPr algn="r">
              <a:buClr>
                <a:srgbClr val="FFFFFF"/>
              </a:buClr>
            </a:pPr>
            <a:endParaRPr sz="1067" b="1">
              <a:solidFill>
                <a:srgbClr val="FFFFFF"/>
              </a:solidFill>
            </a:endParaRPr>
          </a:p>
        </p:txBody>
      </p:sp>
      <p:sp>
        <p:nvSpPr>
          <p:cNvPr id="220" name="Shape 220"/>
          <p:cNvSpPr txBox="1"/>
          <p:nvPr/>
        </p:nvSpPr>
        <p:spPr>
          <a:xfrm>
            <a:off x="6473568" y="854297"/>
            <a:ext cx="4722800" cy="4036800"/>
          </a:xfrm>
          <a:prstGeom prst="rect">
            <a:avLst/>
          </a:prstGeom>
          <a:noFill/>
          <a:ln>
            <a:noFill/>
          </a:ln>
        </p:spPr>
        <p:txBody>
          <a:bodyPr lIns="121900" tIns="121900" rIns="121900" bIns="121900" anchor="t" anchorCtr="0">
            <a:noAutofit/>
          </a:bodyPr>
          <a:lstStyle/>
          <a:p>
            <a:r>
              <a:rPr lang="en-US" sz="2400" b="1" dirty="0">
                <a:latin typeface="Franklin Gothic Medium" panose="020B0603020102020204" pitchFamily="34" charset="0"/>
                <a:ea typeface="Arial" charset="0"/>
                <a:cs typeface="Arial" charset="0"/>
                <a:sym typeface="Roboto"/>
              </a:rPr>
              <a:t>Sea Exploring (Keys Tall Ship)</a:t>
            </a:r>
          </a:p>
          <a:p>
            <a:pPr marL="482588" indent="-380990">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Tall ship sailing on a 75ft boat, with a gaff-rigged schooner</a:t>
            </a:r>
          </a:p>
          <a:p>
            <a:pPr marL="482588" indent="-380990">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Snorkeling, swimming and hands-on sailing in the Florida Keys</a:t>
            </a:r>
          </a:p>
          <a:p>
            <a:pPr marL="482588" indent="-380990">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8 day event</a:t>
            </a:r>
          </a:p>
          <a:p>
            <a:pPr marL="482588" indent="-380990">
              <a:spcBef>
                <a:spcPts val="64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20 people plus boat staff</a:t>
            </a:r>
          </a:p>
          <a:p>
            <a:endParaRPr sz="2400" dirty="0">
              <a:latin typeface="Franklin Gothic Medium" panose="020B0603020102020204" pitchFamily="34" charset="0"/>
              <a:ea typeface="Arial" charset="0"/>
              <a:cs typeface="Arial" charset="0"/>
              <a:sym typeface="Roboto"/>
            </a:endParaRPr>
          </a:p>
        </p:txBody>
      </p:sp>
      <p:pic>
        <p:nvPicPr>
          <p:cNvPr id="221" name="Shape 221"/>
          <p:cNvPicPr preferRelativeResize="0"/>
          <p:nvPr/>
        </p:nvPicPr>
        <p:blipFill rotWithShape="1">
          <a:blip r:embed="rId3">
            <a:alphaModFix/>
          </a:blip>
          <a:srcRect/>
          <a:stretch/>
        </p:blipFill>
        <p:spPr>
          <a:xfrm>
            <a:off x="5132784" y="5099349"/>
            <a:ext cx="2998400" cy="1490800"/>
          </a:xfrm>
          <a:prstGeom prst="rect">
            <a:avLst/>
          </a:prstGeom>
          <a:noFill/>
          <a:ln>
            <a:noFill/>
          </a:ln>
        </p:spPr>
      </p:pic>
      <p:pic>
        <p:nvPicPr>
          <p:cNvPr id="222" name="Shape 222"/>
          <p:cNvPicPr preferRelativeResize="0"/>
          <p:nvPr/>
        </p:nvPicPr>
        <p:blipFill rotWithShape="1">
          <a:blip r:embed="rId4">
            <a:alphaModFix/>
          </a:blip>
          <a:srcRect/>
          <a:stretch/>
        </p:blipFill>
        <p:spPr>
          <a:xfrm>
            <a:off x="1159665" y="5099349"/>
            <a:ext cx="2781200" cy="1490800"/>
          </a:xfrm>
          <a:prstGeom prst="rect">
            <a:avLst/>
          </a:prstGeom>
          <a:noFill/>
          <a:ln>
            <a:noFill/>
          </a:ln>
        </p:spPr>
      </p:pic>
      <p:sp>
        <p:nvSpPr>
          <p:cNvPr id="2" name="Title 1">
            <a:extLst>
              <a:ext uri="{FF2B5EF4-FFF2-40B4-BE49-F238E27FC236}">
                <a16:creationId xmlns:a16="http://schemas.microsoft.com/office/drawing/2014/main" id="{704C35A0-BB80-3340-35AC-8D3F085692A3}"/>
              </a:ext>
            </a:extLst>
          </p:cNvPr>
          <p:cNvSpPr>
            <a:spLocks noGrp="1"/>
          </p:cNvSpPr>
          <p:nvPr>
            <p:ph type="title"/>
          </p:nvPr>
        </p:nvSpPr>
        <p:spPr/>
        <p:txBody>
          <a:bodyPr/>
          <a:lstStyle/>
          <a:p>
            <a:r>
              <a:rPr lang="en-US" dirty="0" err="1"/>
              <a:t>Seabase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p:nvPr/>
        </p:nvSpPr>
        <p:spPr>
          <a:xfrm>
            <a:off x="217823" y="1047924"/>
            <a:ext cx="5959200" cy="3165200"/>
          </a:xfrm>
          <a:prstGeom prst="rect">
            <a:avLst/>
          </a:prstGeom>
          <a:noFill/>
          <a:ln>
            <a:noFill/>
          </a:ln>
        </p:spPr>
        <p:txBody>
          <a:bodyPr lIns="121900" tIns="121900" rIns="121900" bIns="121900" anchor="t" anchorCtr="0">
            <a:noAutofit/>
          </a:bodyPr>
          <a:lstStyle/>
          <a:p>
            <a:r>
              <a:rPr lang="en-US" sz="2133" b="1" dirty="0">
                <a:latin typeface="Franklin Gothic Medium" panose="020B0603020102020204" pitchFamily="34" charset="0"/>
                <a:ea typeface="Arial" charset="0"/>
                <a:cs typeface="Arial" charset="0"/>
                <a:sym typeface="Roboto"/>
              </a:rPr>
              <a:t>Coral Reef Sailing</a:t>
            </a:r>
          </a:p>
          <a:p>
            <a:pPr marL="736582" indent="-380990">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40-50 ft. sailing yacht</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Captain will teach you about Navigation and sailing</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Fishing, swimming and snorkeling</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You get to make your own float plan and explore the beautiful keys</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“Port day” at Sea Base with fun activities</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7 day, and 14-17 people</a:t>
            </a:r>
          </a:p>
        </p:txBody>
      </p:sp>
      <p:sp>
        <p:nvSpPr>
          <p:cNvPr id="229" name="Shape 229"/>
          <p:cNvSpPr txBox="1"/>
          <p:nvPr/>
        </p:nvSpPr>
        <p:spPr>
          <a:xfrm>
            <a:off x="7242874" y="6295767"/>
            <a:ext cx="4583999" cy="244000"/>
          </a:xfrm>
          <a:prstGeom prst="rect">
            <a:avLst/>
          </a:prstGeom>
          <a:noFill/>
          <a:ln>
            <a:noFill/>
          </a:ln>
        </p:spPr>
        <p:txBody>
          <a:bodyPr lIns="121900" tIns="121900" rIns="121900" bIns="121900" anchor="t" anchorCtr="0">
            <a:noAutofit/>
          </a:bodyPr>
          <a:lstStyle/>
          <a:p>
            <a:pPr algn="r">
              <a:buClr>
                <a:srgbClr val="FFFFFF"/>
              </a:buClr>
              <a:buSzPct val="25000"/>
            </a:pPr>
            <a:r>
              <a:rPr lang="en-US" sz="1067" b="1">
                <a:solidFill>
                  <a:srgbClr val="FFFFFF"/>
                </a:solidFill>
              </a:rPr>
              <a:t>CREATED BY CR VENTURING, 2016</a:t>
            </a:r>
          </a:p>
          <a:p>
            <a:pPr algn="r">
              <a:buClr>
                <a:srgbClr val="FFFFFF"/>
              </a:buClr>
            </a:pPr>
            <a:endParaRPr sz="1067" b="1">
              <a:solidFill>
                <a:srgbClr val="FFFFFF"/>
              </a:solidFill>
            </a:endParaRPr>
          </a:p>
        </p:txBody>
      </p:sp>
      <p:sp>
        <p:nvSpPr>
          <p:cNvPr id="230" name="Shape 230"/>
          <p:cNvSpPr txBox="1"/>
          <p:nvPr/>
        </p:nvSpPr>
        <p:spPr>
          <a:xfrm>
            <a:off x="6594767" y="1051005"/>
            <a:ext cx="4722800" cy="4036800"/>
          </a:xfrm>
          <a:prstGeom prst="rect">
            <a:avLst/>
          </a:prstGeom>
          <a:noFill/>
          <a:ln>
            <a:noFill/>
          </a:ln>
        </p:spPr>
        <p:txBody>
          <a:bodyPr lIns="121900" tIns="121900" rIns="121900" bIns="121900" anchor="t" anchorCtr="0">
            <a:noAutofit/>
          </a:bodyPr>
          <a:lstStyle/>
          <a:p>
            <a:r>
              <a:rPr lang="en-US" sz="2133" b="1" dirty="0">
                <a:latin typeface="Franklin Gothic Medium" panose="020B0603020102020204" pitchFamily="34" charset="0"/>
                <a:ea typeface="Arial" charset="0"/>
                <a:cs typeface="Arial" charset="0"/>
                <a:sym typeface="Roboto"/>
              </a:rPr>
              <a:t>Eco-Adventure</a:t>
            </a:r>
          </a:p>
          <a:p>
            <a:pPr marL="482588" indent="-380990">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Up-close and hands–on educational adventure</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2 40’-45’ sailboats</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Snorkeling, mask and fins, kayaking, fishing and glass-bottom viewing</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You will discover and explore four major marine habitats</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7 days, and 10-12 people</a:t>
            </a:r>
          </a:p>
          <a:p>
            <a:endParaRPr sz="2133" dirty="0">
              <a:latin typeface="Franklin Gothic Medium" panose="020B0603020102020204" pitchFamily="34" charset="0"/>
              <a:ea typeface="Arial" charset="0"/>
              <a:cs typeface="Arial" charset="0"/>
              <a:sym typeface="Roboto"/>
            </a:endParaRPr>
          </a:p>
        </p:txBody>
      </p:sp>
      <p:pic>
        <p:nvPicPr>
          <p:cNvPr id="231" name="Shape 2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794767" y="5202567"/>
            <a:ext cx="2800000" cy="1337200"/>
          </a:xfrm>
          <a:prstGeom prst="rect">
            <a:avLst/>
          </a:prstGeom>
          <a:noFill/>
          <a:ln>
            <a:noFill/>
          </a:ln>
        </p:spPr>
      </p:pic>
      <p:sp>
        <p:nvSpPr>
          <p:cNvPr id="2" name="Title 1">
            <a:extLst>
              <a:ext uri="{FF2B5EF4-FFF2-40B4-BE49-F238E27FC236}">
                <a16:creationId xmlns:a16="http://schemas.microsoft.com/office/drawing/2014/main" id="{2C301CE6-6EB5-CB37-3C37-AA286A3830BB}"/>
              </a:ext>
            </a:extLst>
          </p:cNvPr>
          <p:cNvSpPr>
            <a:spLocks noGrp="1"/>
          </p:cNvSpPr>
          <p:nvPr>
            <p:ph type="title"/>
          </p:nvPr>
        </p:nvSpPr>
        <p:spPr/>
        <p:txBody>
          <a:bodyPr/>
          <a:lstStyle/>
          <a:p>
            <a:r>
              <a:rPr lang="en-US" dirty="0" err="1"/>
              <a:t>Seabase</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p:nvPr/>
        </p:nvSpPr>
        <p:spPr>
          <a:xfrm>
            <a:off x="0" y="908658"/>
            <a:ext cx="6021600" cy="3165200"/>
          </a:xfrm>
          <a:prstGeom prst="rect">
            <a:avLst/>
          </a:prstGeom>
          <a:noFill/>
          <a:ln>
            <a:noFill/>
          </a:ln>
        </p:spPr>
        <p:txBody>
          <a:bodyPr lIns="121900" tIns="121900" rIns="121900" bIns="121900" anchor="t" anchorCtr="0">
            <a:noAutofit/>
          </a:bodyPr>
          <a:lstStyle/>
          <a:p>
            <a:r>
              <a:rPr lang="en-US" sz="2133" b="1" dirty="0">
                <a:latin typeface="Franklin Gothic Medium" panose="020B0603020102020204" pitchFamily="34" charset="0"/>
                <a:ea typeface="Arial" charset="0"/>
                <a:cs typeface="Arial" charset="0"/>
                <a:sym typeface="Roboto"/>
              </a:rPr>
              <a:t>Florida Fishing</a:t>
            </a:r>
          </a:p>
          <a:p>
            <a:pPr marL="736582" indent="-380990">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Fishing in several different ecosystems so you can catch all different types of fish</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Spanning from the Gulf of Mexico to Florida straights of the Atlantic ocean</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7 day</a:t>
            </a:r>
          </a:p>
          <a:p>
            <a:pPr marL="736582"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10-12 people</a:t>
            </a:r>
          </a:p>
        </p:txBody>
      </p:sp>
      <p:sp>
        <p:nvSpPr>
          <p:cNvPr id="238" name="Shape 238"/>
          <p:cNvSpPr txBox="1"/>
          <p:nvPr/>
        </p:nvSpPr>
        <p:spPr>
          <a:xfrm>
            <a:off x="7242874" y="6295767"/>
            <a:ext cx="4583999" cy="244000"/>
          </a:xfrm>
          <a:prstGeom prst="rect">
            <a:avLst/>
          </a:prstGeom>
          <a:noFill/>
          <a:ln>
            <a:noFill/>
          </a:ln>
        </p:spPr>
        <p:txBody>
          <a:bodyPr lIns="121900" tIns="121900" rIns="121900" bIns="121900" anchor="t" anchorCtr="0">
            <a:noAutofit/>
          </a:bodyPr>
          <a:lstStyle/>
          <a:p>
            <a:pPr algn="r">
              <a:buClr>
                <a:srgbClr val="FFFFFF"/>
              </a:buClr>
              <a:buSzPct val="25000"/>
            </a:pPr>
            <a:r>
              <a:rPr lang="en-US" sz="1067" b="1">
                <a:solidFill>
                  <a:srgbClr val="FFFFFF"/>
                </a:solidFill>
              </a:rPr>
              <a:t>CREATED BY CR VENTURING, 2016</a:t>
            </a:r>
          </a:p>
          <a:p>
            <a:pPr algn="r">
              <a:buClr>
                <a:srgbClr val="FFFFFF"/>
              </a:buClr>
            </a:pPr>
            <a:endParaRPr sz="1067" b="1">
              <a:solidFill>
                <a:srgbClr val="FFFFFF"/>
              </a:solidFill>
            </a:endParaRPr>
          </a:p>
        </p:txBody>
      </p:sp>
      <p:sp>
        <p:nvSpPr>
          <p:cNvPr id="239" name="Shape 239"/>
          <p:cNvSpPr txBox="1"/>
          <p:nvPr/>
        </p:nvSpPr>
        <p:spPr>
          <a:xfrm>
            <a:off x="6132834" y="908658"/>
            <a:ext cx="4722800" cy="3165200"/>
          </a:xfrm>
          <a:prstGeom prst="rect">
            <a:avLst/>
          </a:prstGeom>
          <a:noFill/>
          <a:ln>
            <a:noFill/>
          </a:ln>
        </p:spPr>
        <p:txBody>
          <a:bodyPr lIns="121900" tIns="121900" rIns="121900" bIns="121900" anchor="t" anchorCtr="0">
            <a:noAutofit/>
          </a:bodyPr>
          <a:lstStyle/>
          <a:p>
            <a:r>
              <a:rPr lang="en-US" sz="2133" b="1" dirty="0">
                <a:latin typeface="Franklin Gothic Medium" panose="020B0603020102020204" pitchFamily="34" charset="0"/>
                <a:ea typeface="Arial" charset="0"/>
                <a:cs typeface="Arial" charset="0"/>
                <a:sym typeface="Roboto"/>
              </a:rPr>
              <a:t>Scuba Adventure</a:t>
            </a:r>
          </a:p>
          <a:p>
            <a:pPr marL="482588" indent="-380990">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Scuba diving in the coral reefs and wrecks of the Florida Keys </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Designed for certified drivers. Eleven dives scheduled</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You must be a certified diver</a:t>
            </a:r>
          </a:p>
          <a:p>
            <a:pPr marL="482588" indent="-380990">
              <a:spcBef>
                <a:spcPts val="640"/>
              </a:spcBef>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8 days</a:t>
            </a:r>
          </a:p>
          <a:p>
            <a:pPr marL="365751">
              <a:spcBef>
                <a:spcPts val="640"/>
              </a:spcBef>
              <a:buClr>
                <a:srgbClr val="ABC2C8"/>
              </a:buClr>
            </a:pPr>
            <a:endParaRPr sz="2133" dirty="0">
              <a:latin typeface="Franklin Gothic Medium" panose="020B0603020102020204" pitchFamily="34" charset="0"/>
              <a:ea typeface="Arial" charset="0"/>
              <a:cs typeface="Arial" charset="0"/>
              <a:sym typeface="Roboto"/>
            </a:endParaRPr>
          </a:p>
          <a:p>
            <a:endParaRPr sz="2133" dirty="0">
              <a:latin typeface="Franklin Gothic Medium" panose="020B0603020102020204" pitchFamily="34" charset="0"/>
              <a:ea typeface="Arial" charset="0"/>
              <a:cs typeface="Arial" charset="0"/>
              <a:sym typeface="Roboto"/>
            </a:endParaRPr>
          </a:p>
        </p:txBody>
      </p:sp>
      <p:pic>
        <p:nvPicPr>
          <p:cNvPr id="240" name="Shape 240"/>
          <p:cNvPicPr preferRelativeResize="0"/>
          <p:nvPr/>
        </p:nvPicPr>
        <p:blipFill rotWithShape="1">
          <a:blip r:embed="rId3">
            <a:alphaModFix/>
          </a:blip>
          <a:srcRect/>
          <a:stretch/>
        </p:blipFill>
        <p:spPr>
          <a:xfrm>
            <a:off x="838105" y="4740844"/>
            <a:ext cx="2998400" cy="1402000"/>
          </a:xfrm>
          <a:prstGeom prst="rect">
            <a:avLst/>
          </a:prstGeom>
          <a:noFill/>
          <a:ln>
            <a:noFill/>
          </a:ln>
        </p:spPr>
      </p:pic>
      <p:pic>
        <p:nvPicPr>
          <p:cNvPr id="241" name="Shape 241"/>
          <p:cNvPicPr preferRelativeResize="0"/>
          <p:nvPr/>
        </p:nvPicPr>
        <p:blipFill rotWithShape="1">
          <a:blip r:embed="rId4">
            <a:alphaModFix/>
          </a:blip>
          <a:srcRect/>
          <a:stretch/>
        </p:blipFill>
        <p:spPr>
          <a:xfrm>
            <a:off x="6304979" y="4673367"/>
            <a:ext cx="3623600" cy="1866400"/>
          </a:xfrm>
          <a:prstGeom prst="rect">
            <a:avLst/>
          </a:prstGeom>
          <a:noFill/>
          <a:ln>
            <a:noFill/>
          </a:ln>
        </p:spPr>
      </p:pic>
      <p:sp>
        <p:nvSpPr>
          <p:cNvPr id="2" name="Title 1">
            <a:extLst>
              <a:ext uri="{FF2B5EF4-FFF2-40B4-BE49-F238E27FC236}">
                <a16:creationId xmlns:a16="http://schemas.microsoft.com/office/drawing/2014/main" id="{0B7C9238-3ABB-6222-B0D3-E9E03C993E47}"/>
              </a:ext>
            </a:extLst>
          </p:cNvPr>
          <p:cNvSpPr>
            <a:spLocks noGrp="1"/>
          </p:cNvSpPr>
          <p:nvPr>
            <p:ph type="title"/>
          </p:nvPr>
        </p:nvSpPr>
        <p:spPr/>
        <p:txBody>
          <a:bodyPr/>
          <a:lstStyle/>
          <a:p>
            <a:r>
              <a:rPr lang="en-US" dirty="0" err="1"/>
              <a:t>Seabase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2862A-FD3A-B3C8-DBCA-96E602B25BD1}"/>
              </a:ext>
            </a:extLst>
          </p:cNvPr>
          <p:cNvSpPr>
            <a:spLocks noGrp="1"/>
          </p:cNvSpPr>
          <p:nvPr>
            <p:ph type="title"/>
          </p:nvPr>
        </p:nvSpPr>
        <p:spPr/>
        <p:txBody>
          <a:bodyPr/>
          <a:lstStyle/>
          <a:p>
            <a:r>
              <a:rPr lang="en-US" dirty="0" err="1"/>
              <a:t>Seabase</a:t>
            </a:r>
            <a:endParaRPr lang="en-US" dirty="0"/>
          </a:p>
        </p:txBody>
      </p:sp>
      <p:pic>
        <p:nvPicPr>
          <p:cNvPr id="5" name="Picture 4">
            <a:extLst>
              <a:ext uri="{FF2B5EF4-FFF2-40B4-BE49-F238E27FC236}">
                <a16:creationId xmlns:a16="http://schemas.microsoft.com/office/drawing/2014/main" id="{81460559-6085-59C4-AA8A-458F892A7D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79571" y="2138221"/>
            <a:ext cx="2494818" cy="1995854"/>
          </a:xfrm>
          <a:prstGeom prst="rect">
            <a:avLst/>
          </a:prstGeom>
        </p:spPr>
      </p:pic>
      <p:pic>
        <p:nvPicPr>
          <p:cNvPr id="7" name="Picture 6">
            <a:extLst>
              <a:ext uri="{FF2B5EF4-FFF2-40B4-BE49-F238E27FC236}">
                <a16:creationId xmlns:a16="http://schemas.microsoft.com/office/drawing/2014/main" id="{C121A23C-BF18-FC63-5546-A5A7B28F44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096500" y="4869652"/>
            <a:ext cx="2095500" cy="1988348"/>
          </a:xfrm>
          <a:prstGeom prst="rect">
            <a:avLst/>
          </a:prstGeom>
        </p:spPr>
      </p:pic>
      <p:pic>
        <p:nvPicPr>
          <p:cNvPr id="9" name="Picture 8">
            <a:extLst>
              <a:ext uri="{FF2B5EF4-FFF2-40B4-BE49-F238E27FC236}">
                <a16:creationId xmlns:a16="http://schemas.microsoft.com/office/drawing/2014/main" id="{93B1B5DF-45AD-A0C5-8D46-659A03C3FF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3170" y="4811444"/>
            <a:ext cx="2200475" cy="1694315"/>
          </a:xfrm>
          <a:prstGeom prst="rect">
            <a:avLst/>
          </a:prstGeom>
        </p:spPr>
      </p:pic>
      <p:pic>
        <p:nvPicPr>
          <p:cNvPr id="11" name="Picture 10">
            <a:extLst>
              <a:ext uri="{FF2B5EF4-FFF2-40B4-BE49-F238E27FC236}">
                <a16:creationId xmlns:a16="http://schemas.microsoft.com/office/drawing/2014/main" id="{F112F852-6042-0776-D5A3-96E752E3336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3176" y="3010910"/>
            <a:ext cx="2083983" cy="1562987"/>
          </a:xfrm>
          <a:prstGeom prst="rect">
            <a:avLst/>
          </a:prstGeom>
        </p:spPr>
      </p:pic>
      <p:pic>
        <p:nvPicPr>
          <p:cNvPr id="13" name="Picture 12">
            <a:extLst>
              <a:ext uri="{FF2B5EF4-FFF2-40B4-BE49-F238E27FC236}">
                <a16:creationId xmlns:a16="http://schemas.microsoft.com/office/drawing/2014/main" id="{9307CA46-828F-F95A-D663-B28BBBC83D8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75088" y="1559950"/>
            <a:ext cx="1516912" cy="1137684"/>
          </a:xfrm>
          <a:prstGeom prst="rect">
            <a:avLst/>
          </a:prstGeom>
        </p:spPr>
      </p:pic>
      <p:pic>
        <p:nvPicPr>
          <p:cNvPr id="15" name="Picture 14">
            <a:extLst>
              <a:ext uri="{FF2B5EF4-FFF2-40B4-BE49-F238E27FC236}">
                <a16:creationId xmlns:a16="http://schemas.microsoft.com/office/drawing/2014/main" id="{948ED5AB-0FF6-F4E1-3050-C66B4485EF4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7166" y="899876"/>
            <a:ext cx="1839369" cy="1635039"/>
          </a:xfrm>
          <a:prstGeom prst="rect">
            <a:avLst/>
          </a:prstGeom>
        </p:spPr>
      </p:pic>
      <p:pic>
        <p:nvPicPr>
          <p:cNvPr id="17" name="Picture 16">
            <a:extLst>
              <a:ext uri="{FF2B5EF4-FFF2-40B4-BE49-F238E27FC236}">
                <a16:creationId xmlns:a16="http://schemas.microsoft.com/office/drawing/2014/main" id="{CC058E1A-7246-7171-5033-7D083330A19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93314" y="96770"/>
            <a:ext cx="2264627" cy="1698470"/>
          </a:xfrm>
          <a:prstGeom prst="rect">
            <a:avLst/>
          </a:prstGeom>
        </p:spPr>
      </p:pic>
      <p:pic>
        <p:nvPicPr>
          <p:cNvPr id="23" name="Picture 22">
            <a:extLst>
              <a:ext uri="{FF2B5EF4-FFF2-40B4-BE49-F238E27FC236}">
                <a16:creationId xmlns:a16="http://schemas.microsoft.com/office/drawing/2014/main" id="{7D41BBBF-DC11-0E86-21E9-CBB2DFD7A57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06885" y="180541"/>
            <a:ext cx="2041236" cy="1530927"/>
          </a:xfrm>
          <a:prstGeom prst="rect">
            <a:avLst/>
          </a:prstGeom>
        </p:spPr>
      </p:pic>
      <p:pic>
        <p:nvPicPr>
          <p:cNvPr id="27" name="Picture 26">
            <a:extLst>
              <a:ext uri="{FF2B5EF4-FFF2-40B4-BE49-F238E27FC236}">
                <a16:creationId xmlns:a16="http://schemas.microsoft.com/office/drawing/2014/main" id="{8571490A-5FED-09E7-1632-DF523BFAD65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134448" y="236611"/>
            <a:ext cx="1800447" cy="2400596"/>
          </a:xfrm>
          <a:prstGeom prst="rect">
            <a:avLst/>
          </a:prstGeom>
        </p:spPr>
      </p:pic>
      <p:pic>
        <p:nvPicPr>
          <p:cNvPr id="29" name="Picture 28">
            <a:extLst>
              <a:ext uri="{FF2B5EF4-FFF2-40B4-BE49-F238E27FC236}">
                <a16:creationId xmlns:a16="http://schemas.microsoft.com/office/drawing/2014/main" id="{B452F7AF-49CC-FEB5-68D6-36CDDC534C0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480841" y="28921"/>
            <a:ext cx="1800447" cy="1350335"/>
          </a:xfrm>
          <a:prstGeom prst="rect">
            <a:avLst/>
          </a:prstGeom>
        </p:spPr>
      </p:pic>
      <p:pic>
        <p:nvPicPr>
          <p:cNvPr id="31" name="Picture 30">
            <a:extLst>
              <a:ext uri="{FF2B5EF4-FFF2-40B4-BE49-F238E27FC236}">
                <a16:creationId xmlns:a16="http://schemas.microsoft.com/office/drawing/2014/main" id="{A8D0407A-40D0-0672-E30C-33F012A4BD5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68357" y="2505317"/>
            <a:ext cx="1798073" cy="2397431"/>
          </a:xfrm>
          <a:prstGeom prst="rect">
            <a:avLst/>
          </a:prstGeom>
        </p:spPr>
      </p:pic>
      <p:pic>
        <p:nvPicPr>
          <p:cNvPr id="33" name="Picture 32">
            <a:extLst>
              <a:ext uri="{FF2B5EF4-FFF2-40B4-BE49-F238E27FC236}">
                <a16:creationId xmlns:a16="http://schemas.microsoft.com/office/drawing/2014/main" id="{585581FA-3771-4089-2D24-FC7174B2A36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591142" y="4280030"/>
            <a:ext cx="1798072" cy="2397429"/>
          </a:xfrm>
          <a:prstGeom prst="rect">
            <a:avLst/>
          </a:prstGeom>
        </p:spPr>
      </p:pic>
      <p:pic>
        <p:nvPicPr>
          <p:cNvPr id="35" name="Picture 34">
            <a:extLst>
              <a:ext uri="{FF2B5EF4-FFF2-40B4-BE49-F238E27FC236}">
                <a16:creationId xmlns:a16="http://schemas.microsoft.com/office/drawing/2014/main" id="{4D08F7C0-50E5-ECB1-D681-F9532C34665E}"/>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5400000">
            <a:off x="8040503" y="2868045"/>
            <a:ext cx="1621431" cy="2157638"/>
          </a:xfrm>
          <a:prstGeom prst="rect">
            <a:avLst/>
          </a:prstGeom>
        </p:spPr>
      </p:pic>
      <p:pic>
        <p:nvPicPr>
          <p:cNvPr id="37" name="Picture 36">
            <a:extLst>
              <a:ext uri="{FF2B5EF4-FFF2-40B4-BE49-F238E27FC236}">
                <a16:creationId xmlns:a16="http://schemas.microsoft.com/office/drawing/2014/main" id="{4BD34D5B-C815-C01A-A0FD-025F6253D948}"/>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rot="5400000">
            <a:off x="10569038" y="3409510"/>
            <a:ext cx="1729010" cy="833423"/>
          </a:xfrm>
          <a:prstGeom prst="rect">
            <a:avLst/>
          </a:prstGeom>
        </p:spPr>
      </p:pic>
      <p:pic>
        <p:nvPicPr>
          <p:cNvPr id="39" name="Picture 38">
            <a:extLst>
              <a:ext uri="{FF2B5EF4-FFF2-40B4-BE49-F238E27FC236}">
                <a16:creationId xmlns:a16="http://schemas.microsoft.com/office/drawing/2014/main" id="{B7788B30-A9B6-DDD0-E3D1-100281C719EC}"/>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7271580" y="4902748"/>
            <a:ext cx="1942553" cy="1606028"/>
          </a:xfrm>
          <a:prstGeom prst="rect">
            <a:avLst/>
          </a:prstGeom>
        </p:spPr>
      </p:pic>
    </p:spTree>
    <p:extLst>
      <p:ext uri="{BB962C8B-B14F-4D97-AF65-F5344CB8AC3E}">
        <p14:creationId xmlns:p14="http://schemas.microsoft.com/office/powerpoint/2010/main" val="2029529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2AC98-1320-8745-8F38-E4028B97C206}"/>
              </a:ext>
            </a:extLst>
          </p:cNvPr>
          <p:cNvSpPr>
            <a:spLocks noGrp="1"/>
          </p:cNvSpPr>
          <p:nvPr>
            <p:ph type="title"/>
          </p:nvPr>
        </p:nvSpPr>
        <p:spPr/>
        <p:txBody>
          <a:bodyPr/>
          <a:lstStyle/>
          <a:p>
            <a:r>
              <a:rPr lang="en-US" dirty="0" err="1"/>
              <a:t>Seabase</a:t>
            </a:r>
            <a:endParaRPr lang="en-US" dirty="0"/>
          </a:p>
        </p:txBody>
      </p:sp>
      <p:pic>
        <p:nvPicPr>
          <p:cNvPr id="5" name="Picture 4">
            <a:extLst>
              <a:ext uri="{FF2B5EF4-FFF2-40B4-BE49-F238E27FC236}">
                <a16:creationId xmlns:a16="http://schemas.microsoft.com/office/drawing/2014/main" id="{CB81EB4D-CB1F-7A45-8EF3-1B7A0B6F365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83216" y="-80278"/>
            <a:ext cx="3408786" cy="1657049"/>
          </a:xfrm>
          <a:prstGeom prst="rect">
            <a:avLst/>
          </a:prstGeom>
        </p:spPr>
      </p:pic>
      <p:pic>
        <p:nvPicPr>
          <p:cNvPr id="7" name="Picture 6">
            <a:extLst>
              <a:ext uri="{FF2B5EF4-FFF2-40B4-BE49-F238E27FC236}">
                <a16:creationId xmlns:a16="http://schemas.microsoft.com/office/drawing/2014/main" id="{A6CA3414-6A20-154D-8DEF-DFEDBC6381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6603" y="1064076"/>
            <a:ext cx="3408786" cy="1657049"/>
          </a:xfrm>
          <a:prstGeom prst="rect">
            <a:avLst/>
          </a:prstGeom>
        </p:spPr>
      </p:pic>
      <p:pic>
        <p:nvPicPr>
          <p:cNvPr id="9" name="Picture 8">
            <a:extLst>
              <a:ext uri="{FF2B5EF4-FFF2-40B4-BE49-F238E27FC236}">
                <a16:creationId xmlns:a16="http://schemas.microsoft.com/office/drawing/2014/main" id="{515B1818-B660-DC40-8F67-3726D20B57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983" y="3754219"/>
            <a:ext cx="3946227" cy="1918305"/>
          </a:xfrm>
          <a:prstGeom prst="rect">
            <a:avLst/>
          </a:prstGeom>
        </p:spPr>
      </p:pic>
      <p:pic>
        <p:nvPicPr>
          <p:cNvPr id="11" name="Picture 10">
            <a:extLst>
              <a:ext uri="{FF2B5EF4-FFF2-40B4-BE49-F238E27FC236}">
                <a16:creationId xmlns:a16="http://schemas.microsoft.com/office/drawing/2014/main" id="{5948804E-D246-5748-BDDC-089950F0BF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8783216" y="5200952"/>
            <a:ext cx="3408784" cy="1657048"/>
          </a:xfrm>
          <a:prstGeom prst="rect">
            <a:avLst/>
          </a:prstGeom>
        </p:spPr>
      </p:pic>
      <p:pic>
        <p:nvPicPr>
          <p:cNvPr id="13" name="Picture 12">
            <a:extLst>
              <a:ext uri="{FF2B5EF4-FFF2-40B4-BE49-F238E27FC236}">
                <a16:creationId xmlns:a16="http://schemas.microsoft.com/office/drawing/2014/main" id="{0691F0B8-049A-464E-B5C5-402FC01838B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89981" y="4174588"/>
            <a:ext cx="3346464" cy="2151079"/>
          </a:xfrm>
          <a:prstGeom prst="rect">
            <a:avLst/>
          </a:prstGeom>
        </p:spPr>
      </p:pic>
      <p:pic>
        <p:nvPicPr>
          <p:cNvPr id="15" name="Picture 14">
            <a:extLst>
              <a:ext uri="{FF2B5EF4-FFF2-40B4-BE49-F238E27FC236}">
                <a16:creationId xmlns:a16="http://schemas.microsoft.com/office/drawing/2014/main" id="{9EB66D58-328F-6744-9C18-1D01BDE7E07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653188" y="2234287"/>
            <a:ext cx="2982420" cy="1896918"/>
          </a:xfrm>
          <a:prstGeom prst="rect">
            <a:avLst/>
          </a:prstGeom>
        </p:spPr>
      </p:pic>
      <p:pic>
        <p:nvPicPr>
          <p:cNvPr id="17" name="Picture 16">
            <a:extLst>
              <a:ext uri="{FF2B5EF4-FFF2-40B4-BE49-F238E27FC236}">
                <a16:creationId xmlns:a16="http://schemas.microsoft.com/office/drawing/2014/main" id="{B0909549-E794-D045-B03F-96225608560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789980" y="711266"/>
            <a:ext cx="2982420" cy="2471480"/>
          </a:xfrm>
          <a:prstGeom prst="rect">
            <a:avLst/>
          </a:prstGeom>
        </p:spPr>
      </p:pic>
    </p:spTree>
    <p:extLst>
      <p:ext uri="{BB962C8B-B14F-4D97-AF65-F5344CB8AC3E}">
        <p14:creationId xmlns:p14="http://schemas.microsoft.com/office/powerpoint/2010/main" val="3163689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387D-2C2E-8C13-9392-3771A3834ADC}"/>
              </a:ext>
            </a:extLst>
          </p:cNvPr>
          <p:cNvSpPr>
            <a:spLocks noGrp="1"/>
          </p:cNvSpPr>
          <p:nvPr>
            <p:ph type="title"/>
          </p:nvPr>
        </p:nvSpPr>
        <p:spPr/>
        <p:txBody>
          <a:bodyPr/>
          <a:lstStyle/>
          <a:p>
            <a:r>
              <a:rPr lang="en-US" dirty="0"/>
              <a:t>Summit</a:t>
            </a:r>
          </a:p>
        </p:txBody>
      </p:sp>
      <p:sp>
        <p:nvSpPr>
          <p:cNvPr id="3" name="Content Placeholder 2">
            <a:extLst>
              <a:ext uri="{FF2B5EF4-FFF2-40B4-BE49-F238E27FC236}">
                <a16:creationId xmlns:a16="http://schemas.microsoft.com/office/drawing/2014/main" id="{65A49D5C-D6D9-C238-8A88-F79452F6DB6A}"/>
              </a:ext>
            </a:extLst>
          </p:cNvPr>
          <p:cNvSpPr>
            <a:spLocks noGrp="1"/>
          </p:cNvSpPr>
          <p:nvPr>
            <p:ph idx="1"/>
          </p:nvPr>
        </p:nvSpPr>
        <p:spPr/>
        <p:txBody>
          <a:bodyPr/>
          <a:lstStyle/>
          <a:p>
            <a:pPr marL="3810" lvl="0" indent="-285750">
              <a:spcBef>
                <a:spcPts val="0"/>
              </a:spcBef>
              <a:buClr>
                <a:srgbClr val="666666"/>
              </a:buClr>
              <a:buSzPct val="75000"/>
              <a:buFont typeface="Wingdings" charset="2"/>
              <a:buChar char="§"/>
            </a:pPr>
            <a:r>
              <a:rPr lang="en-US" dirty="0">
                <a:latin typeface="Franklin Gothic Medium" panose="020B0603020102020204" pitchFamily="34" charset="0"/>
                <a:ea typeface="Arial" charset="0"/>
                <a:cs typeface="Arial" charset="0"/>
                <a:sym typeface="Roboto"/>
              </a:rPr>
              <a:t>Located in southern West Virginia, covering 10,600 acres of rugged forest</a:t>
            </a:r>
          </a:p>
          <a:p>
            <a:pPr marL="3810" lvl="0" indent="-285750">
              <a:spcBef>
                <a:spcPts val="480"/>
              </a:spcBef>
              <a:buClr>
                <a:srgbClr val="666666"/>
              </a:buClr>
              <a:buSzPct val="75000"/>
              <a:buFont typeface="Wingdings" charset="2"/>
              <a:buChar char="§"/>
            </a:pPr>
            <a:r>
              <a:rPr lang="en-US" dirty="0">
                <a:latin typeface="Franklin Gothic Medium" panose="020B0603020102020204" pitchFamily="34" charset="0"/>
                <a:ea typeface="Arial" charset="0"/>
                <a:cs typeface="Arial" charset="0"/>
                <a:sym typeface="Roboto"/>
              </a:rPr>
              <a:t>Announced as a National High Adventure Base on November 18, 2009</a:t>
            </a:r>
          </a:p>
          <a:p>
            <a:pPr marL="3810" lvl="0" indent="-285750">
              <a:spcBef>
                <a:spcPts val="480"/>
              </a:spcBef>
              <a:buClr>
                <a:srgbClr val="666666"/>
              </a:buClr>
              <a:buSzPct val="75000"/>
              <a:buFont typeface="Wingdings" charset="2"/>
              <a:buChar char="§"/>
            </a:pPr>
            <a:r>
              <a:rPr lang="en-US" dirty="0">
                <a:latin typeface="Franklin Gothic Medium" panose="020B0603020102020204" pitchFamily="34" charset="0"/>
                <a:ea typeface="Arial" charset="0"/>
                <a:cs typeface="Arial" charset="0"/>
                <a:sym typeface="Roboto"/>
              </a:rPr>
              <a:t>Home to the National Scout Jamboree</a:t>
            </a:r>
          </a:p>
          <a:p>
            <a:pPr marL="3810" lvl="0" indent="-285750">
              <a:spcBef>
                <a:spcPts val="480"/>
              </a:spcBef>
              <a:buClr>
                <a:srgbClr val="666666"/>
              </a:buClr>
              <a:buSzPct val="75000"/>
              <a:buFont typeface="Wingdings" charset="2"/>
              <a:buChar char="§"/>
            </a:pPr>
            <a:r>
              <a:rPr lang="en-US" dirty="0">
                <a:latin typeface="Franklin Gothic Medium" panose="020B0603020102020204" pitchFamily="34" charset="0"/>
                <a:ea typeface="Arial" charset="0"/>
                <a:cs typeface="Arial" charset="0"/>
                <a:sym typeface="Roboto"/>
              </a:rPr>
              <a:t>A High Adventure Base, National Center for Scouting Excellence, and a Scouting Summer Camp</a:t>
            </a:r>
          </a:p>
          <a:p>
            <a:endParaRPr lang="en-US" dirty="0"/>
          </a:p>
        </p:txBody>
      </p:sp>
      <p:pic>
        <p:nvPicPr>
          <p:cNvPr id="4" name="Shape 98">
            <a:extLst>
              <a:ext uri="{FF2B5EF4-FFF2-40B4-BE49-F238E27FC236}">
                <a16:creationId xmlns:a16="http://schemas.microsoft.com/office/drawing/2014/main" id="{1CC02C8E-AB3B-9FBC-CFC0-4C374ED717B0}"/>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012250" y="5224149"/>
            <a:ext cx="2167500" cy="1350000"/>
          </a:xfrm>
          <a:prstGeom prst="rect">
            <a:avLst/>
          </a:prstGeom>
          <a:noFill/>
          <a:ln>
            <a:noFill/>
          </a:ln>
        </p:spPr>
      </p:pic>
      <p:pic>
        <p:nvPicPr>
          <p:cNvPr id="5" name="Shape 99">
            <a:extLst>
              <a:ext uri="{FF2B5EF4-FFF2-40B4-BE49-F238E27FC236}">
                <a16:creationId xmlns:a16="http://schemas.microsoft.com/office/drawing/2014/main" id="{7FD88325-EF5D-73F4-20F9-3F6B0B45E8F6}"/>
              </a:ext>
            </a:extLst>
          </p:cNvPr>
          <p:cNvPicPr preferRelativeResize="0"/>
          <p:nvPr/>
        </p:nvPicPr>
        <p:blipFill rotWithShape="1">
          <a:blip r:embed="rId3">
            <a:alphaModFix/>
          </a:blip>
          <a:srcRect/>
          <a:stretch/>
        </p:blipFill>
        <p:spPr>
          <a:xfrm>
            <a:off x="2703447" y="5224149"/>
            <a:ext cx="2308500" cy="1350000"/>
          </a:xfrm>
          <a:prstGeom prst="rect">
            <a:avLst/>
          </a:prstGeom>
          <a:noFill/>
          <a:ln>
            <a:noFill/>
          </a:ln>
        </p:spPr>
      </p:pic>
      <p:pic>
        <p:nvPicPr>
          <p:cNvPr id="6" name="Shape 100">
            <a:extLst>
              <a:ext uri="{FF2B5EF4-FFF2-40B4-BE49-F238E27FC236}">
                <a16:creationId xmlns:a16="http://schemas.microsoft.com/office/drawing/2014/main" id="{B7E00C0C-A990-0F36-85E3-4909EFEEDB2A}"/>
              </a:ext>
            </a:extLst>
          </p:cNvPr>
          <p:cNvPicPr preferRelativeResize="0"/>
          <p:nvPr/>
        </p:nvPicPr>
        <p:blipFill rotWithShape="1">
          <a:blip r:embed="rId4">
            <a:alphaModFix/>
          </a:blip>
          <a:srcRect/>
          <a:stretch/>
        </p:blipFill>
        <p:spPr>
          <a:xfrm>
            <a:off x="7179797" y="5224149"/>
            <a:ext cx="2607600" cy="1350000"/>
          </a:xfrm>
          <a:prstGeom prst="rect">
            <a:avLst/>
          </a:prstGeom>
          <a:noFill/>
          <a:ln>
            <a:noFill/>
          </a:ln>
        </p:spPr>
      </p:pic>
      <p:pic>
        <p:nvPicPr>
          <p:cNvPr id="7" name="Shape 101">
            <a:extLst>
              <a:ext uri="{FF2B5EF4-FFF2-40B4-BE49-F238E27FC236}">
                <a16:creationId xmlns:a16="http://schemas.microsoft.com/office/drawing/2014/main" id="{221499B1-BA55-9CE7-2945-3DA373363097}"/>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43397" y="5223249"/>
            <a:ext cx="2059800" cy="1350900"/>
          </a:xfrm>
          <a:prstGeom prst="rect">
            <a:avLst/>
          </a:prstGeom>
          <a:noFill/>
          <a:ln>
            <a:noFill/>
          </a:ln>
        </p:spPr>
      </p:pic>
    </p:spTree>
    <p:extLst>
      <p:ext uri="{BB962C8B-B14F-4D97-AF65-F5344CB8AC3E}">
        <p14:creationId xmlns:p14="http://schemas.microsoft.com/office/powerpoint/2010/main" val="2855487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387D-2C2E-8C13-9392-3771A3834ADC}"/>
              </a:ext>
            </a:extLst>
          </p:cNvPr>
          <p:cNvSpPr>
            <a:spLocks noGrp="1"/>
          </p:cNvSpPr>
          <p:nvPr>
            <p:ph type="title"/>
          </p:nvPr>
        </p:nvSpPr>
        <p:spPr/>
        <p:txBody>
          <a:bodyPr/>
          <a:lstStyle/>
          <a:p>
            <a:r>
              <a:rPr lang="en-US" dirty="0"/>
              <a:t>Summit</a:t>
            </a:r>
          </a:p>
        </p:txBody>
      </p:sp>
      <p:sp>
        <p:nvSpPr>
          <p:cNvPr id="10" name="Shape 106">
            <a:extLst>
              <a:ext uri="{FF2B5EF4-FFF2-40B4-BE49-F238E27FC236}">
                <a16:creationId xmlns:a16="http://schemas.microsoft.com/office/drawing/2014/main" id="{36FE9E18-D893-0CF1-8BA0-F72CDE95A50C}"/>
              </a:ext>
            </a:extLst>
          </p:cNvPr>
          <p:cNvSpPr txBox="1"/>
          <p:nvPr/>
        </p:nvSpPr>
        <p:spPr>
          <a:xfrm>
            <a:off x="311700" y="1124225"/>
            <a:ext cx="5120400" cy="2373900"/>
          </a:xfrm>
          <a:prstGeom prst="rect">
            <a:avLst/>
          </a:prstGeom>
          <a:noFill/>
          <a:ln>
            <a:noFill/>
          </a:ln>
        </p:spPr>
        <p:txBody>
          <a:bodyPr lIns="91425" tIns="91425" rIns="91425" bIns="91425" anchor="t" anchorCtr="0">
            <a:noAutofit/>
          </a:bodyPr>
          <a:lstStyle/>
          <a:p>
            <a:pPr marL="552450" lvl="0" indent="-285750" rtl="0">
              <a:lnSpc>
                <a:spcPct val="90000"/>
              </a:lnSpc>
              <a:spcBef>
                <a:spcPts val="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Skateboarding Park: skating</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a:t>
            </a:r>
            <a:r>
              <a:rPr lang="en-US" sz="2400" dirty="0" err="1">
                <a:latin typeface="Franklin Gothic Medium" panose="020B0603020102020204" pitchFamily="34" charset="0"/>
                <a:ea typeface="Arial" charset="0"/>
                <a:cs typeface="Arial" charset="0"/>
                <a:sym typeface="Roboto"/>
              </a:rPr>
              <a:t>Trax</a:t>
            </a:r>
            <a:r>
              <a:rPr lang="en-US" sz="2400" dirty="0">
                <a:latin typeface="Franklin Gothic Medium" panose="020B0603020102020204" pitchFamily="34" charset="0"/>
                <a:ea typeface="Arial" charset="0"/>
                <a:cs typeface="Arial" charset="0"/>
                <a:sym typeface="Roboto"/>
              </a:rPr>
              <a:t>: BMX </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Pools: scuba and swimming</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Cloud: popular science and robotics</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Bows: archery sports</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Barrels: shooting sports</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Ropes: challenging courses in trees</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Rocks: climbing walls</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Canopy: canopy tours</a:t>
            </a:r>
          </a:p>
        </p:txBody>
      </p:sp>
      <p:sp>
        <p:nvSpPr>
          <p:cNvPr id="11" name="Shape 110">
            <a:extLst>
              <a:ext uri="{FF2B5EF4-FFF2-40B4-BE49-F238E27FC236}">
                <a16:creationId xmlns:a16="http://schemas.microsoft.com/office/drawing/2014/main" id="{708370EE-CBEB-DA97-DC96-66B9C1BFACB9}"/>
              </a:ext>
            </a:extLst>
          </p:cNvPr>
          <p:cNvSpPr txBox="1"/>
          <p:nvPr/>
        </p:nvSpPr>
        <p:spPr>
          <a:xfrm>
            <a:off x="5742231" y="1111075"/>
            <a:ext cx="3579600" cy="1613100"/>
          </a:xfrm>
          <a:prstGeom prst="rect">
            <a:avLst/>
          </a:prstGeom>
          <a:noFill/>
          <a:ln>
            <a:noFill/>
          </a:ln>
        </p:spPr>
        <p:txBody>
          <a:bodyPr lIns="91425" tIns="91425" rIns="91425" bIns="91425" anchor="t" anchorCtr="0">
            <a:noAutofit/>
          </a:bodyPr>
          <a:lstStyle/>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The Zip: zip lining</a:t>
            </a:r>
          </a:p>
          <a:p>
            <a:pPr marL="552450" lvl="0" indent="-285750" rtl="0">
              <a:lnSpc>
                <a:spcPct val="90000"/>
              </a:lnSpc>
              <a:spcBef>
                <a:spcPts val="480"/>
              </a:spcBef>
              <a:buClr>
                <a:srgbClr val="666666"/>
              </a:buClr>
              <a:buSzPct val="75000"/>
              <a:buFont typeface="Wingdings" charset="2"/>
              <a:buChar char="§"/>
            </a:pPr>
            <a:r>
              <a:rPr lang="en-US" sz="2400" dirty="0">
                <a:latin typeface="Franklin Gothic Medium" panose="020B0603020102020204" pitchFamily="34" charset="0"/>
                <a:ea typeface="Arial" charset="0"/>
                <a:cs typeface="Arial" charset="0"/>
                <a:sym typeface="Roboto"/>
              </a:rPr>
              <a:t>Low &amp; High Gear: mountain biking, connecting over 30 miles of downhill and cross country mountain bike trails</a:t>
            </a:r>
          </a:p>
          <a:p>
            <a:pPr marL="285750" lvl="0" indent="-285750">
              <a:spcBef>
                <a:spcPts val="0"/>
              </a:spcBef>
              <a:buFont typeface="Wingdings" charset="2"/>
              <a:buChar char="§"/>
            </a:pPr>
            <a:endParaRPr sz="2800" dirty="0">
              <a:latin typeface="Franklin Gothic Medium" panose="020B0603020102020204" pitchFamily="34" charset="0"/>
            </a:endParaRPr>
          </a:p>
        </p:txBody>
      </p:sp>
      <p:pic>
        <p:nvPicPr>
          <p:cNvPr id="12" name="Shape 109">
            <a:extLst>
              <a:ext uri="{FF2B5EF4-FFF2-40B4-BE49-F238E27FC236}">
                <a16:creationId xmlns:a16="http://schemas.microsoft.com/office/drawing/2014/main" id="{C4B69CA6-B151-CF9C-EF2D-1B9C230B81F7}"/>
              </a:ext>
            </a:extLst>
          </p:cNvPr>
          <p:cNvPicPr preferRelativeResize="0"/>
          <p:nvPr/>
        </p:nvPicPr>
        <p:blipFill rotWithShape="1">
          <a:blip r:embed="rId2">
            <a:alphaModFix/>
          </a:blip>
          <a:srcRect/>
          <a:stretch/>
        </p:blipFill>
        <p:spPr>
          <a:xfrm>
            <a:off x="8264324" y="4237997"/>
            <a:ext cx="1935007" cy="2104930"/>
          </a:xfrm>
          <a:prstGeom prst="rect">
            <a:avLst/>
          </a:prstGeom>
          <a:noFill/>
          <a:ln>
            <a:noFill/>
          </a:ln>
        </p:spPr>
      </p:pic>
      <p:pic>
        <p:nvPicPr>
          <p:cNvPr id="13" name="Shape 111">
            <a:extLst>
              <a:ext uri="{FF2B5EF4-FFF2-40B4-BE49-F238E27FC236}">
                <a16:creationId xmlns:a16="http://schemas.microsoft.com/office/drawing/2014/main" id="{B2AB1DF6-6C56-E4B3-36A0-5024FC4AC62E}"/>
              </a:ext>
            </a:extLst>
          </p:cNvPr>
          <p:cNvPicPr preferRelativeResize="0"/>
          <p:nvPr/>
        </p:nvPicPr>
        <p:blipFill rotWithShape="1">
          <a:blip r:embed="rId3">
            <a:alphaModFix/>
          </a:blip>
          <a:srcRect/>
          <a:stretch/>
        </p:blipFill>
        <p:spPr>
          <a:xfrm>
            <a:off x="4978872" y="4302841"/>
            <a:ext cx="3004230" cy="1613100"/>
          </a:xfrm>
          <a:prstGeom prst="rect">
            <a:avLst/>
          </a:prstGeom>
          <a:noFill/>
          <a:ln>
            <a:noFill/>
          </a:ln>
        </p:spPr>
      </p:pic>
    </p:spTree>
    <p:extLst>
      <p:ext uri="{BB962C8B-B14F-4D97-AF65-F5344CB8AC3E}">
        <p14:creationId xmlns:p14="http://schemas.microsoft.com/office/powerpoint/2010/main" val="1952865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BEEC-C233-8B4D-86E9-A3776C3FA09E}"/>
              </a:ext>
            </a:extLst>
          </p:cNvPr>
          <p:cNvSpPr>
            <a:spLocks noGrp="1"/>
          </p:cNvSpPr>
          <p:nvPr>
            <p:ph type="title"/>
          </p:nvPr>
        </p:nvSpPr>
        <p:spPr/>
        <p:txBody>
          <a:bodyPr/>
          <a:lstStyle/>
          <a:p>
            <a:r>
              <a:rPr lang="en-US" dirty="0"/>
              <a:t>Summit</a:t>
            </a:r>
          </a:p>
        </p:txBody>
      </p:sp>
      <p:pic>
        <p:nvPicPr>
          <p:cNvPr id="5" name="Picture 4">
            <a:extLst>
              <a:ext uri="{FF2B5EF4-FFF2-40B4-BE49-F238E27FC236}">
                <a16:creationId xmlns:a16="http://schemas.microsoft.com/office/drawing/2014/main" id="{7EB9BB14-4332-094B-8971-45B3890BFC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22954" y="4630614"/>
            <a:ext cx="3227614" cy="2151743"/>
          </a:xfrm>
          <a:prstGeom prst="rect">
            <a:avLst/>
          </a:prstGeom>
        </p:spPr>
      </p:pic>
      <p:pic>
        <p:nvPicPr>
          <p:cNvPr id="7" name="Picture 6">
            <a:extLst>
              <a:ext uri="{FF2B5EF4-FFF2-40B4-BE49-F238E27FC236}">
                <a16:creationId xmlns:a16="http://schemas.microsoft.com/office/drawing/2014/main" id="{E7ABD933-2506-454D-BBCD-4C6523FA3E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1558" y="2208902"/>
            <a:ext cx="2899321" cy="2174491"/>
          </a:xfrm>
          <a:prstGeom prst="rect">
            <a:avLst/>
          </a:prstGeom>
        </p:spPr>
      </p:pic>
      <p:pic>
        <p:nvPicPr>
          <p:cNvPr id="9" name="Picture 8">
            <a:extLst>
              <a:ext uri="{FF2B5EF4-FFF2-40B4-BE49-F238E27FC236}">
                <a16:creationId xmlns:a16="http://schemas.microsoft.com/office/drawing/2014/main" id="{EF215EE9-30C6-5847-B587-E698869325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65004" y="296929"/>
            <a:ext cx="2892360" cy="1269220"/>
          </a:xfrm>
          <a:prstGeom prst="rect">
            <a:avLst/>
          </a:prstGeom>
        </p:spPr>
      </p:pic>
      <p:pic>
        <p:nvPicPr>
          <p:cNvPr id="11" name="Picture 10">
            <a:extLst>
              <a:ext uri="{FF2B5EF4-FFF2-40B4-BE49-F238E27FC236}">
                <a16:creationId xmlns:a16="http://schemas.microsoft.com/office/drawing/2014/main" id="{5AC67FD2-D647-A043-8FEF-74C9DA794E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88061" y="4683272"/>
            <a:ext cx="2899321" cy="2171023"/>
          </a:xfrm>
          <a:prstGeom prst="rect">
            <a:avLst/>
          </a:prstGeom>
        </p:spPr>
      </p:pic>
      <p:pic>
        <p:nvPicPr>
          <p:cNvPr id="13" name="Picture 12">
            <a:extLst>
              <a:ext uri="{FF2B5EF4-FFF2-40B4-BE49-F238E27FC236}">
                <a16:creationId xmlns:a16="http://schemas.microsoft.com/office/drawing/2014/main" id="{3246A85E-4BD3-4B4E-A828-606ECEF67D0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04572" y="224073"/>
            <a:ext cx="2899321" cy="2174491"/>
          </a:xfrm>
          <a:prstGeom prst="rect">
            <a:avLst/>
          </a:prstGeom>
        </p:spPr>
      </p:pic>
      <p:pic>
        <p:nvPicPr>
          <p:cNvPr id="15" name="Picture 14">
            <a:extLst>
              <a:ext uri="{FF2B5EF4-FFF2-40B4-BE49-F238E27FC236}">
                <a16:creationId xmlns:a16="http://schemas.microsoft.com/office/drawing/2014/main" id="{C846171F-18C4-414A-8E61-3180BEC7060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76546" y="2274378"/>
            <a:ext cx="2155372" cy="2873829"/>
          </a:xfrm>
          <a:prstGeom prst="rect">
            <a:avLst/>
          </a:prstGeom>
        </p:spPr>
      </p:pic>
      <p:pic>
        <p:nvPicPr>
          <p:cNvPr id="17" name="Picture 16">
            <a:extLst>
              <a:ext uri="{FF2B5EF4-FFF2-40B4-BE49-F238E27FC236}">
                <a16:creationId xmlns:a16="http://schemas.microsoft.com/office/drawing/2014/main" id="{F07AEA8A-92E2-6449-BF90-C24071ACAE7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59357" y="5024020"/>
            <a:ext cx="2427514" cy="1820636"/>
          </a:xfrm>
          <a:prstGeom prst="rect">
            <a:avLst/>
          </a:prstGeom>
        </p:spPr>
      </p:pic>
      <p:pic>
        <p:nvPicPr>
          <p:cNvPr id="19" name="Picture 18">
            <a:extLst>
              <a:ext uri="{FF2B5EF4-FFF2-40B4-BE49-F238E27FC236}">
                <a16:creationId xmlns:a16="http://schemas.microsoft.com/office/drawing/2014/main" id="{4654F339-DBFB-0143-AC91-ACFFC1B62B8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3174" y="1277257"/>
            <a:ext cx="2868991" cy="2151743"/>
          </a:xfrm>
          <a:prstGeom prst="rect">
            <a:avLst/>
          </a:prstGeom>
        </p:spPr>
      </p:pic>
      <p:pic>
        <p:nvPicPr>
          <p:cNvPr id="21" name="Picture 20">
            <a:extLst>
              <a:ext uri="{FF2B5EF4-FFF2-40B4-BE49-F238E27FC236}">
                <a16:creationId xmlns:a16="http://schemas.microsoft.com/office/drawing/2014/main" id="{A4D08404-8FA3-FF47-8F76-1428B21B7A8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22739" y="2341754"/>
            <a:ext cx="2899321" cy="2174491"/>
          </a:xfrm>
          <a:prstGeom prst="rect">
            <a:avLst/>
          </a:prstGeom>
        </p:spPr>
      </p:pic>
      <p:pic>
        <p:nvPicPr>
          <p:cNvPr id="25" name="Picture 24">
            <a:extLst>
              <a:ext uri="{FF2B5EF4-FFF2-40B4-BE49-F238E27FC236}">
                <a16:creationId xmlns:a16="http://schemas.microsoft.com/office/drawing/2014/main" id="{9D511E52-CC28-8746-A2EA-832D5C62F86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27557" y="3976271"/>
            <a:ext cx="1757904" cy="2343872"/>
          </a:xfrm>
          <a:prstGeom prst="rect">
            <a:avLst/>
          </a:prstGeom>
        </p:spPr>
      </p:pic>
      <p:pic>
        <p:nvPicPr>
          <p:cNvPr id="27" name="Picture 26">
            <a:extLst>
              <a:ext uri="{FF2B5EF4-FFF2-40B4-BE49-F238E27FC236}">
                <a16:creationId xmlns:a16="http://schemas.microsoft.com/office/drawing/2014/main" id="{FCE73BD4-1D02-894F-9A79-633414F0E75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053507" y="224073"/>
            <a:ext cx="2977243" cy="1984829"/>
          </a:xfrm>
          <a:prstGeom prst="rect">
            <a:avLst/>
          </a:prstGeom>
        </p:spPr>
      </p:pic>
    </p:spTree>
    <p:extLst>
      <p:ext uri="{BB962C8B-B14F-4D97-AF65-F5344CB8AC3E}">
        <p14:creationId xmlns:p14="http://schemas.microsoft.com/office/powerpoint/2010/main" val="439068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p:nvPr/>
        </p:nvSpPr>
        <p:spPr>
          <a:xfrm>
            <a:off x="109331" y="899834"/>
            <a:ext cx="8166568" cy="3165200"/>
          </a:xfrm>
          <a:prstGeom prst="rect">
            <a:avLst/>
          </a:prstGeom>
          <a:noFill/>
          <a:ln>
            <a:noFill/>
          </a:ln>
        </p:spPr>
        <p:txBody>
          <a:bodyPr lIns="121900" tIns="121900" rIns="121900" bIns="121900" anchor="t" anchorCtr="0">
            <a:noAutofit/>
          </a:bodyPr>
          <a:lstStyle/>
          <a:p>
            <a:pPr marL="736582" indent="-380990">
              <a:lnSpc>
                <a:spcPct val="115000"/>
              </a:lnSpc>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If you complete all 3 high adventure bases, Philmont, Northern Tier and Sea Base you can receive the </a:t>
            </a:r>
            <a:r>
              <a:rPr lang="en-US" sz="2133" dirty="0">
                <a:solidFill>
                  <a:srgbClr val="952524"/>
                </a:solidFill>
                <a:latin typeface="Franklin Gothic Medium" panose="020B0603020102020204" pitchFamily="34" charset="0"/>
                <a:ea typeface="Arial" charset="0"/>
                <a:cs typeface="Arial" charset="0"/>
                <a:sym typeface="Roboto"/>
              </a:rPr>
              <a:t>Triple Crown </a:t>
            </a:r>
            <a:r>
              <a:rPr lang="en-US" sz="2133" dirty="0">
                <a:latin typeface="Franklin Gothic Medium" panose="020B0603020102020204" pitchFamily="34" charset="0"/>
                <a:ea typeface="Arial" charset="0"/>
                <a:cs typeface="Arial" charset="0"/>
                <a:sym typeface="Roboto"/>
              </a:rPr>
              <a:t>Award</a:t>
            </a:r>
          </a:p>
          <a:p>
            <a:pPr marL="736582" indent="-380990">
              <a:lnSpc>
                <a:spcPct val="115000"/>
              </a:lnSpc>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If you complete all 4 high adventure bases, Philmont, Northern Tier, Sea Base and Summit, you can receive the </a:t>
            </a:r>
            <a:r>
              <a:rPr lang="en-US" sz="2133" dirty="0">
                <a:solidFill>
                  <a:srgbClr val="952524"/>
                </a:solidFill>
                <a:latin typeface="Franklin Gothic Medium" panose="020B0603020102020204" pitchFamily="34" charset="0"/>
                <a:ea typeface="Arial" charset="0"/>
                <a:cs typeface="Arial" charset="0"/>
                <a:sym typeface="Roboto"/>
              </a:rPr>
              <a:t>Grand Slam Award</a:t>
            </a:r>
          </a:p>
          <a:p>
            <a:pPr marL="736582" indent="-380990">
              <a:lnSpc>
                <a:spcPct val="115000"/>
              </a:lnSpc>
              <a:buClr>
                <a:srgbClr val="666666"/>
              </a:buClr>
              <a:buSzPct val="75000"/>
              <a:buFont typeface="Wingdings" charset="2"/>
              <a:buChar char="§"/>
            </a:pPr>
            <a:endParaRPr lang="en-US" sz="2133" dirty="0">
              <a:latin typeface="Franklin Gothic Medium" panose="020B0603020102020204" pitchFamily="34" charset="0"/>
              <a:ea typeface="Arial" charset="0"/>
              <a:cs typeface="Arial" charset="0"/>
              <a:sym typeface="Roboto"/>
            </a:endParaRPr>
          </a:p>
          <a:p>
            <a:pPr marL="736582" indent="-380990">
              <a:lnSpc>
                <a:spcPct val="115000"/>
              </a:lnSpc>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Earned once in a lifetime</a:t>
            </a:r>
          </a:p>
          <a:p>
            <a:pPr marL="736582" indent="-380990">
              <a:lnSpc>
                <a:spcPct val="115000"/>
              </a:lnSpc>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Only certain treks qualify for the awards -</a:t>
            </a:r>
          </a:p>
          <a:p>
            <a:pPr marL="736582" indent="-380990">
              <a:lnSpc>
                <a:spcPct val="115000"/>
              </a:lnSpc>
              <a:buClr>
                <a:srgbClr val="666666"/>
              </a:buClr>
              <a:buSzPct val="75000"/>
              <a:buFont typeface="Wingdings" charset="2"/>
              <a:buChar char="§"/>
            </a:pPr>
            <a:r>
              <a:rPr lang="en-US" sz="2133" dirty="0">
                <a:latin typeface="Franklin Gothic Medium" panose="020B0603020102020204" pitchFamily="34" charset="0"/>
                <a:ea typeface="Arial" charset="0"/>
                <a:cs typeface="Arial" charset="0"/>
                <a:sym typeface="Roboto"/>
              </a:rPr>
              <a:t>https://</a:t>
            </a:r>
            <a:r>
              <a:rPr lang="en-US" sz="2133" dirty="0" err="1">
                <a:latin typeface="Franklin Gothic Medium" panose="020B0603020102020204" pitchFamily="34" charset="0"/>
                <a:ea typeface="Arial" charset="0"/>
                <a:cs typeface="Arial" charset="0"/>
                <a:sym typeface="Roboto"/>
              </a:rPr>
              <a:t>www.nationalhighadventureawards.org</a:t>
            </a:r>
            <a:r>
              <a:rPr lang="en-US" sz="2133" dirty="0">
                <a:latin typeface="Franklin Gothic Medium" panose="020B0603020102020204" pitchFamily="34" charset="0"/>
                <a:ea typeface="Arial" charset="0"/>
                <a:cs typeface="Arial" charset="0"/>
                <a:sym typeface="Roboto"/>
              </a:rPr>
              <a:t>/requirements</a:t>
            </a:r>
          </a:p>
        </p:txBody>
      </p:sp>
      <p:sp>
        <p:nvSpPr>
          <p:cNvPr id="248" name="Shape 248"/>
          <p:cNvSpPr txBox="1"/>
          <p:nvPr/>
        </p:nvSpPr>
        <p:spPr>
          <a:xfrm>
            <a:off x="7242874" y="6295767"/>
            <a:ext cx="4583999" cy="244000"/>
          </a:xfrm>
          <a:prstGeom prst="rect">
            <a:avLst/>
          </a:prstGeom>
          <a:noFill/>
          <a:ln>
            <a:noFill/>
          </a:ln>
        </p:spPr>
        <p:txBody>
          <a:bodyPr lIns="121900" tIns="121900" rIns="121900" bIns="121900" anchor="t" anchorCtr="0">
            <a:noAutofit/>
          </a:bodyPr>
          <a:lstStyle/>
          <a:p>
            <a:pPr algn="r">
              <a:buClr>
                <a:srgbClr val="FFFFFF"/>
              </a:buClr>
              <a:buSzPct val="25000"/>
            </a:pPr>
            <a:r>
              <a:rPr lang="en-US" sz="1067" b="1">
                <a:solidFill>
                  <a:srgbClr val="FFFFFF"/>
                </a:solidFill>
              </a:rPr>
              <a:t>CREATED BY CR VENTURING, 2016</a:t>
            </a:r>
          </a:p>
          <a:p>
            <a:pPr algn="r">
              <a:buClr>
                <a:srgbClr val="FFFFFF"/>
              </a:buClr>
            </a:pPr>
            <a:endParaRPr sz="1067" b="1">
              <a:solidFill>
                <a:srgbClr val="FFFFFF"/>
              </a:solidFill>
            </a:endParaRPr>
          </a:p>
        </p:txBody>
      </p:sp>
      <p:sp>
        <p:nvSpPr>
          <p:cNvPr id="2" name="Title 1">
            <a:extLst>
              <a:ext uri="{FF2B5EF4-FFF2-40B4-BE49-F238E27FC236}">
                <a16:creationId xmlns:a16="http://schemas.microsoft.com/office/drawing/2014/main" id="{F8A16DA2-8758-C297-734C-417DFCEE436D}"/>
              </a:ext>
            </a:extLst>
          </p:cNvPr>
          <p:cNvSpPr>
            <a:spLocks noGrp="1"/>
          </p:cNvSpPr>
          <p:nvPr>
            <p:ph type="title"/>
          </p:nvPr>
        </p:nvSpPr>
        <p:spPr/>
        <p:txBody>
          <a:bodyPr/>
          <a:lstStyle/>
          <a:p>
            <a:pPr>
              <a:buClr>
                <a:srgbClr val="09713E"/>
              </a:buClr>
              <a:buSzPct val="25000"/>
            </a:pPr>
            <a:r>
              <a:rPr lang="en-US" dirty="0">
                <a:ea typeface="Arial" charset="0"/>
                <a:cs typeface="Arial" charset="0"/>
                <a:sym typeface="Roboto"/>
              </a:rPr>
              <a:t>Triple Crown &amp; Grand Slam Award</a:t>
            </a:r>
          </a:p>
        </p:txBody>
      </p:sp>
      <p:pic>
        <p:nvPicPr>
          <p:cNvPr id="5" name="Picture 4">
            <a:extLst>
              <a:ext uri="{FF2B5EF4-FFF2-40B4-BE49-F238E27FC236}">
                <a16:creationId xmlns:a16="http://schemas.microsoft.com/office/drawing/2014/main" id="{DD0D17F2-6961-576B-8587-0EE1E5F3320A}"/>
              </a:ext>
            </a:extLst>
          </p:cNvPr>
          <p:cNvPicPr>
            <a:picLocks noChangeAspect="1"/>
          </p:cNvPicPr>
          <p:nvPr/>
        </p:nvPicPr>
        <p:blipFill>
          <a:blip r:embed="rId3"/>
          <a:stretch>
            <a:fillRect/>
          </a:stretch>
        </p:blipFill>
        <p:spPr>
          <a:xfrm>
            <a:off x="8582167" y="362414"/>
            <a:ext cx="2023963" cy="2023963"/>
          </a:xfrm>
          <a:prstGeom prst="rect">
            <a:avLst/>
          </a:prstGeom>
        </p:spPr>
      </p:pic>
      <p:pic>
        <p:nvPicPr>
          <p:cNvPr id="7" name="Picture 6">
            <a:extLst>
              <a:ext uri="{FF2B5EF4-FFF2-40B4-BE49-F238E27FC236}">
                <a16:creationId xmlns:a16="http://schemas.microsoft.com/office/drawing/2014/main" id="{01CD8E0F-6A11-621B-6425-B86C2A7DA48F}"/>
              </a:ext>
            </a:extLst>
          </p:cNvPr>
          <p:cNvPicPr>
            <a:picLocks noChangeAspect="1"/>
          </p:cNvPicPr>
          <p:nvPr/>
        </p:nvPicPr>
        <p:blipFill>
          <a:blip r:embed="rId4"/>
          <a:stretch>
            <a:fillRect/>
          </a:stretch>
        </p:blipFill>
        <p:spPr>
          <a:xfrm>
            <a:off x="8582168" y="2617330"/>
            <a:ext cx="2023962" cy="2023962"/>
          </a:xfrm>
          <a:prstGeom prst="rect">
            <a:avLst/>
          </a:prstGeom>
        </p:spPr>
      </p:pic>
    </p:spTree>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6D24C9AA-64E5-1E44-ABF9-D405069FB6F7}" vid="{B1146D2D-B165-3A45-BE34-F5065C683761}"/>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ountain at Bottom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10190</TotalTime>
  <Words>2256</Words>
  <Application>Microsoft Macintosh PowerPoint</Application>
  <PresentationFormat>Widescreen</PresentationFormat>
  <Paragraphs>254</Paragraphs>
  <Slides>37</Slides>
  <Notes>9</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37</vt:i4>
      </vt:variant>
    </vt:vector>
  </HeadingPairs>
  <TitlesOfParts>
    <vt:vector size="52" baseType="lpstr">
      <vt:lpstr>Arial</vt:lpstr>
      <vt:lpstr>Calibri</vt:lpstr>
      <vt:lpstr>Calibri Light</vt:lpstr>
      <vt:lpstr>Comic Sans MS</vt:lpstr>
      <vt:lpstr>Courier New</vt:lpstr>
      <vt:lpstr>Franklin Gothic Demi Cond</vt:lpstr>
      <vt:lpstr>Franklin Gothic Medium</vt:lpstr>
      <vt:lpstr>Helvetica</vt:lpstr>
      <vt:lpstr>Wingdings</vt:lpstr>
      <vt:lpstr>3_Office Theme</vt:lpstr>
      <vt:lpstr>Office Theme</vt:lpstr>
      <vt:lpstr>Custom Design</vt:lpstr>
      <vt:lpstr>1_Office Theme</vt:lpstr>
      <vt:lpstr>Mountain at Bottom Template</vt:lpstr>
      <vt:lpstr>Default Design</vt:lpstr>
      <vt:lpstr>PowerPoint Presentation</vt:lpstr>
      <vt:lpstr>Scouting Mission</vt:lpstr>
      <vt:lpstr>Scouting Aims and Methods</vt:lpstr>
      <vt:lpstr>Why an Outdoor and High Adventure</vt:lpstr>
      <vt:lpstr>Why a High Adventure</vt:lpstr>
      <vt:lpstr>Scout High Adventure Opportunities</vt:lpstr>
      <vt:lpstr>How to go on a High Adventure</vt:lpstr>
      <vt:lpstr>High Adventure Planning</vt:lpstr>
      <vt:lpstr>Example of a Troop High Adventure Planning Timeline….</vt:lpstr>
      <vt:lpstr>PowerPoint Presentation</vt:lpstr>
      <vt:lpstr>NCAC - Council High Adventure </vt:lpstr>
      <vt:lpstr>NCAC - Council High Adventure examples…. </vt:lpstr>
      <vt:lpstr>Council High Adventure Bases</vt:lpstr>
      <vt:lpstr>BSA National High Adventure Bases</vt:lpstr>
      <vt:lpstr>Philmont</vt:lpstr>
      <vt:lpstr>Philmont</vt:lpstr>
      <vt:lpstr>Philmont</vt:lpstr>
      <vt:lpstr>Philmont</vt:lpstr>
      <vt:lpstr>Philmont </vt:lpstr>
      <vt:lpstr>Northern Tier</vt:lpstr>
      <vt:lpstr>Northern Tier</vt:lpstr>
      <vt:lpstr>Northern Tier</vt:lpstr>
      <vt:lpstr>Northern Tier</vt:lpstr>
      <vt:lpstr>Okpik</vt:lpstr>
      <vt:lpstr>Northern Tier</vt:lpstr>
      <vt:lpstr>Northern Tier – Okpik Winter </vt:lpstr>
      <vt:lpstr>Seabase</vt:lpstr>
      <vt:lpstr>Seabase</vt:lpstr>
      <vt:lpstr>Seabase</vt:lpstr>
      <vt:lpstr>Seabase</vt:lpstr>
      <vt:lpstr>Seabase</vt:lpstr>
      <vt:lpstr>Seabase</vt:lpstr>
      <vt:lpstr>Seabase</vt:lpstr>
      <vt:lpstr>Summit</vt:lpstr>
      <vt:lpstr>Summit</vt:lpstr>
      <vt:lpstr>Summit</vt:lpstr>
      <vt:lpstr>Triple Crown &amp; Grand Slam Award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 trogus</dc:creator>
  <cp:lastModifiedBy>natalie trogus</cp:lastModifiedBy>
  <cp:revision>31</cp:revision>
  <dcterms:created xsi:type="dcterms:W3CDTF">2022-02-15T15:31:50Z</dcterms:created>
  <dcterms:modified xsi:type="dcterms:W3CDTF">2022-04-19T22:20:25Z</dcterms:modified>
</cp:coreProperties>
</file>